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xml" ContentType="application/vnd.openxmlformats-officedocument.themeOverride+xml"/>
  <Override PartName="/ppt/drawings/drawing1.xml" ContentType="application/vnd.openxmlformats-officedocument.drawingml.chartshapes+xml"/>
  <Override PartName="/ppt/notesSlides/notesSlide11.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2.xml" ContentType="application/vnd.openxmlformats-officedocument.themeOverride+xml"/>
  <Override PartName="/ppt/drawings/drawing2.xml" ContentType="application/vnd.openxmlformats-officedocument.drawingml.chartshape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7" r:id="rId1"/>
    <p:sldMasterId id="2147483659" r:id="rId2"/>
  </p:sldMasterIdLst>
  <p:notesMasterIdLst>
    <p:notesMasterId r:id="rId53"/>
  </p:notesMasterIdLst>
  <p:handoutMasterIdLst>
    <p:handoutMasterId r:id="rId54"/>
  </p:handoutMasterIdLst>
  <p:sldIdLst>
    <p:sldId id="336" r:id="rId3"/>
    <p:sldId id="513" r:id="rId4"/>
    <p:sldId id="530" r:id="rId5"/>
    <p:sldId id="606" r:id="rId6"/>
    <p:sldId id="654" r:id="rId7"/>
    <p:sldId id="605" r:id="rId8"/>
    <p:sldId id="637" r:id="rId9"/>
    <p:sldId id="535" r:id="rId10"/>
    <p:sldId id="549" r:id="rId11"/>
    <p:sldId id="547" r:id="rId12"/>
    <p:sldId id="538" r:id="rId13"/>
    <p:sldId id="610" r:id="rId14"/>
    <p:sldId id="552" r:id="rId15"/>
    <p:sldId id="656" r:id="rId16"/>
    <p:sldId id="611" r:id="rId17"/>
    <p:sldId id="612" r:id="rId18"/>
    <p:sldId id="614" r:id="rId19"/>
    <p:sldId id="658" r:id="rId20"/>
    <p:sldId id="607" r:id="rId21"/>
    <p:sldId id="608" r:id="rId22"/>
    <p:sldId id="702" r:id="rId23"/>
    <p:sldId id="703" r:id="rId24"/>
    <p:sldId id="704" r:id="rId25"/>
    <p:sldId id="723" r:id="rId26"/>
    <p:sldId id="672" r:id="rId27"/>
    <p:sldId id="673" r:id="rId28"/>
    <p:sldId id="674" r:id="rId29"/>
    <p:sldId id="675" r:id="rId30"/>
    <p:sldId id="676" r:id="rId31"/>
    <p:sldId id="732" r:id="rId32"/>
    <p:sldId id="708" r:id="rId33"/>
    <p:sldId id="678" r:id="rId34"/>
    <p:sldId id="680" r:id="rId35"/>
    <p:sldId id="685" r:id="rId36"/>
    <p:sldId id="686" r:id="rId37"/>
    <p:sldId id="687" r:id="rId38"/>
    <p:sldId id="662" r:id="rId39"/>
    <p:sldId id="726" r:id="rId40"/>
    <p:sldId id="422" r:id="rId41"/>
    <p:sldId id="736" r:id="rId42"/>
    <p:sldId id="479" r:id="rId43"/>
    <p:sldId id="715" r:id="rId44"/>
    <p:sldId id="729" r:id="rId45"/>
    <p:sldId id="714" r:id="rId46"/>
    <p:sldId id="594" r:id="rId47"/>
    <p:sldId id="596" r:id="rId48"/>
    <p:sldId id="597" r:id="rId49"/>
    <p:sldId id="711" r:id="rId50"/>
    <p:sldId id="713" r:id="rId51"/>
    <p:sldId id="632" r:id="rId52"/>
  </p:sldIdLst>
  <p:sldSz cx="9144000" cy="6858000" type="screen4x3"/>
  <p:notesSz cx="6796088" cy="9925050"/>
  <p:defaultTextStyle>
    <a:defPPr>
      <a:defRPr lang="en-GB"/>
    </a:defPPr>
    <a:lvl1pPr algn="l" defTabSz="449263" rtl="0" fontAlgn="base">
      <a:spcBef>
        <a:spcPct val="0"/>
      </a:spcBef>
      <a:spcAft>
        <a:spcPct val="0"/>
      </a:spcAft>
      <a:defRPr sz="2400" kern="1200">
        <a:solidFill>
          <a:schemeClr val="bg1"/>
        </a:solidFill>
        <a:latin typeface="Times New Roman" panose="02020603050405020304" pitchFamily="18" charset="0"/>
        <a:ea typeface="MS PGothic" panose="020B0600070205080204" pitchFamily="34" charset="-128"/>
        <a:cs typeface="+mn-cs"/>
      </a:defRPr>
    </a:lvl1pPr>
    <a:lvl2pPr marL="742950" indent="-285750" algn="l" defTabSz="449263" rtl="0" fontAlgn="base">
      <a:spcBef>
        <a:spcPct val="0"/>
      </a:spcBef>
      <a:spcAft>
        <a:spcPct val="0"/>
      </a:spcAft>
      <a:defRPr sz="2400" kern="1200">
        <a:solidFill>
          <a:schemeClr val="bg1"/>
        </a:solidFill>
        <a:latin typeface="Times New Roman" panose="02020603050405020304" pitchFamily="18" charset="0"/>
        <a:ea typeface="MS PGothic" panose="020B0600070205080204" pitchFamily="34" charset="-128"/>
        <a:cs typeface="+mn-cs"/>
      </a:defRPr>
    </a:lvl2pPr>
    <a:lvl3pPr marL="1143000" indent="-228600" algn="l" defTabSz="449263" rtl="0" fontAlgn="base">
      <a:spcBef>
        <a:spcPct val="0"/>
      </a:spcBef>
      <a:spcAft>
        <a:spcPct val="0"/>
      </a:spcAft>
      <a:defRPr sz="2400" kern="1200">
        <a:solidFill>
          <a:schemeClr val="bg1"/>
        </a:solidFill>
        <a:latin typeface="Times New Roman" panose="02020603050405020304" pitchFamily="18" charset="0"/>
        <a:ea typeface="MS PGothic" panose="020B0600070205080204" pitchFamily="34" charset="-128"/>
        <a:cs typeface="+mn-cs"/>
      </a:defRPr>
    </a:lvl3pPr>
    <a:lvl4pPr marL="1600200" indent="-228600" algn="l" defTabSz="449263" rtl="0" fontAlgn="base">
      <a:spcBef>
        <a:spcPct val="0"/>
      </a:spcBef>
      <a:spcAft>
        <a:spcPct val="0"/>
      </a:spcAft>
      <a:defRPr sz="2400" kern="1200">
        <a:solidFill>
          <a:schemeClr val="bg1"/>
        </a:solidFill>
        <a:latin typeface="Times New Roman" panose="02020603050405020304" pitchFamily="18" charset="0"/>
        <a:ea typeface="MS PGothic" panose="020B0600070205080204" pitchFamily="34" charset="-128"/>
        <a:cs typeface="+mn-cs"/>
      </a:defRPr>
    </a:lvl4pPr>
    <a:lvl5pPr marL="2057400" indent="-228600" algn="l" defTabSz="449263" rtl="0" fontAlgn="base">
      <a:spcBef>
        <a:spcPct val="0"/>
      </a:spcBef>
      <a:spcAft>
        <a:spcPct val="0"/>
      </a:spcAft>
      <a:defRPr sz="2400" kern="1200">
        <a:solidFill>
          <a:schemeClr val="bg1"/>
        </a:solidFill>
        <a:latin typeface="Times New Roman" panose="02020603050405020304" pitchFamily="18" charset="0"/>
        <a:ea typeface="MS PGothic" panose="020B0600070205080204" pitchFamily="34" charset="-128"/>
        <a:cs typeface="+mn-cs"/>
      </a:defRPr>
    </a:lvl5pPr>
    <a:lvl6pPr marL="2286000" algn="l" defTabSz="914400" rtl="0" eaLnBrk="1" latinLnBrk="0" hangingPunct="1">
      <a:defRPr sz="2400" kern="1200">
        <a:solidFill>
          <a:schemeClr val="bg1"/>
        </a:solidFill>
        <a:latin typeface="Times New Roman" panose="02020603050405020304" pitchFamily="18" charset="0"/>
        <a:ea typeface="MS PGothic" panose="020B0600070205080204" pitchFamily="34" charset="-128"/>
        <a:cs typeface="+mn-cs"/>
      </a:defRPr>
    </a:lvl6pPr>
    <a:lvl7pPr marL="2743200" algn="l" defTabSz="914400" rtl="0" eaLnBrk="1" latinLnBrk="0" hangingPunct="1">
      <a:defRPr sz="2400" kern="1200">
        <a:solidFill>
          <a:schemeClr val="bg1"/>
        </a:solidFill>
        <a:latin typeface="Times New Roman" panose="02020603050405020304" pitchFamily="18" charset="0"/>
        <a:ea typeface="MS PGothic" panose="020B0600070205080204" pitchFamily="34" charset="-128"/>
        <a:cs typeface="+mn-cs"/>
      </a:defRPr>
    </a:lvl7pPr>
    <a:lvl8pPr marL="3200400" algn="l" defTabSz="914400" rtl="0" eaLnBrk="1" latinLnBrk="0" hangingPunct="1">
      <a:defRPr sz="2400" kern="1200">
        <a:solidFill>
          <a:schemeClr val="bg1"/>
        </a:solidFill>
        <a:latin typeface="Times New Roman" panose="02020603050405020304" pitchFamily="18" charset="0"/>
        <a:ea typeface="MS PGothic" panose="020B0600070205080204" pitchFamily="34" charset="-128"/>
        <a:cs typeface="+mn-cs"/>
      </a:defRPr>
    </a:lvl8pPr>
    <a:lvl9pPr marL="3657600" algn="l" defTabSz="914400" rtl="0" eaLnBrk="1" latinLnBrk="0" hangingPunct="1">
      <a:defRPr sz="2400" kern="1200">
        <a:solidFill>
          <a:schemeClr val="bg1"/>
        </a:solidFill>
        <a:latin typeface="Times New Roman" panose="02020603050405020304" pitchFamily="18"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0000"/>
    <a:srgbClr val="009900"/>
    <a:srgbClr val="008047"/>
    <a:srgbClr val="007E60"/>
    <a:srgbClr val="009E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94617" autoAdjust="0"/>
  </p:normalViewPr>
  <p:slideViewPr>
    <p:cSldViewPr>
      <p:cViewPr varScale="1">
        <p:scale>
          <a:sx n="79" d="100"/>
          <a:sy n="79" d="100"/>
        </p:scale>
        <p:origin x="504" y="96"/>
      </p:cViewPr>
      <p:guideLst>
        <p:guide orient="horz" pos="2160"/>
        <p:guide pos="2880"/>
      </p:guideLst>
    </p:cSldViewPr>
  </p:slideViewPr>
  <p:outlineViewPr>
    <p:cViewPr varScale="1">
      <p:scale>
        <a:sx n="170" d="200"/>
        <a:sy n="170" d="2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51" d="100"/>
          <a:sy n="51" d="100"/>
        </p:scale>
        <p:origin x="2976"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xml"/><Relationship Id="rId1" Type="http://schemas.microsoft.com/office/2011/relationships/chartStyle" Target="style2.xml"/><Relationship Id="rId5" Type="http://schemas.openxmlformats.org/officeDocument/2006/relationships/chartUserShapes" Target="../drawings/drawing1.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3.xml"/><Relationship Id="rId1" Type="http://schemas.microsoft.com/office/2011/relationships/chartStyle" Target="style3.xml"/><Relationship Id="rId5" Type="http://schemas.openxmlformats.org/officeDocument/2006/relationships/chartUserShapes" Target="../drawings/drawing2.xml"/><Relationship Id="rId4"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1" i="0" u="none" strike="noStrike" kern="1200" spc="0" baseline="0">
                <a:solidFill>
                  <a:schemeClr val="tx1">
                    <a:lumMod val="65000"/>
                    <a:lumOff val="35000"/>
                  </a:schemeClr>
                </a:solidFill>
                <a:latin typeface="Arial" panose="020B0604020202020204" pitchFamily="34" charset="0"/>
                <a:ea typeface="+mn-ea"/>
                <a:cs typeface="+mn-cs"/>
              </a:defRPr>
            </a:pPr>
            <a:r>
              <a:rPr lang="pt-BR" dirty="0"/>
              <a:t>Rendimento de grãos, % (1987-1997)</a:t>
            </a:r>
          </a:p>
        </c:rich>
      </c:tx>
      <c:overlay val="0"/>
      <c:spPr>
        <a:noFill/>
        <a:ln>
          <a:noFill/>
        </a:ln>
        <a:effectLst/>
      </c:spPr>
      <c:txPr>
        <a:bodyPr rot="0" spcFirstLastPara="1" vertOverflow="ellipsis" vert="horz" wrap="square" anchor="ctr" anchorCtr="1"/>
        <a:lstStyle/>
        <a:p>
          <a:pPr>
            <a:defRPr sz="1440" b="1" i="0" u="none" strike="noStrike" kern="1200" spc="0" baseline="0">
              <a:solidFill>
                <a:schemeClr val="tx1">
                  <a:lumMod val="65000"/>
                  <a:lumOff val="35000"/>
                </a:schemeClr>
              </a:solidFill>
              <a:latin typeface="Arial" panose="020B0604020202020204" pitchFamily="34" charset="0"/>
              <a:ea typeface="+mn-ea"/>
              <a:cs typeface="+mn-cs"/>
            </a:defRPr>
          </a:pPr>
          <a:endParaRPr lang="pt-BR"/>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2.7027027027027029E-2"/>
          <c:y val="0.1810444788151481"/>
          <c:w val="0.87792775058523087"/>
          <c:h val="0.73516568241469815"/>
        </c:manualLayout>
      </c:layout>
      <c:bar3DChart>
        <c:barDir val="col"/>
        <c:grouping val="standard"/>
        <c:varyColors val="0"/>
        <c:ser>
          <c:idx val="0"/>
          <c:order val="0"/>
          <c:tx>
            <c:strRef>
              <c:f>Plan1!$G$76</c:f>
              <c:strCache>
                <c:ptCount val="1"/>
                <c:pt idx="0">
                  <c:v>Trigo</c:v>
                </c:pt>
              </c:strCache>
            </c:strRef>
          </c:tx>
          <c:spPr>
            <a:solidFill>
              <a:schemeClr val="accent1"/>
            </a:solidFill>
            <a:ln>
              <a:noFill/>
            </a:ln>
            <a:effectLst/>
            <a:sp3d/>
          </c:spPr>
          <c:invertIfNegative val="0"/>
          <c:dLbls>
            <c:dLbl>
              <c:idx val="0"/>
              <c:layout>
                <c:manualLayout>
                  <c:x val="-5.5555555555555809E-3"/>
                  <c:y val="0.10185185185185185"/>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BCBC-4B15-A24A-9D55F2A91ABB}"/>
                </c:ext>
              </c:extLst>
            </c:dLbl>
            <c:dLbl>
              <c:idx val="1"/>
              <c:layout>
                <c:manualLayout>
                  <c:x val="-5.0925337632079971E-17"/>
                  <c:y val="0.1203703703703702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CBC-4B15-A24A-9D55F2A91ABB}"/>
                </c:ext>
              </c:extLst>
            </c:dLbl>
            <c:dLbl>
              <c:idx val="2"/>
              <c:layout>
                <c:manualLayout>
                  <c:x val="2.7777777777777779E-3"/>
                  <c:y val="0.1342592592592591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CBC-4B15-A24A-9D55F2A91ABB}"/>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Arial" panose="020B0604020202020204" pitchFamily="34" charset="0"/>
                    <a:ea typeface="+mn-ea"/>
                    <a:cs typeface="+mn-cs"/>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Plan1!$F$77:$F$79</c:f>
              <c:strCache>
                <c:ptCount val="3"/>
                <c:pt idx="0">
                  <c:v>GP</c:v>
                </c:pt>
                <c:pt idx="1">
                  <c:v>ES</c:v>
                </c:pt>
                <c:pt idx="2">
                  <c:v>PD</c:v>
                </c:pt>
              </c:strCache>
            </c:strRef>
          </c:cat>
          <c:val>
            <c:numRef>
              <c:f>Plan1!$G$77:$G$79</c:f>
              <c:numCache>
                <c:formatCode>General</c:formatCode>
                <c:ptCount val="3"/>
                <c:pt idx="0">
                  <c:v>100</c:v>
                </c:pt>
                <c:pt idx="1">
                  <c:v>112</c:v>
                </c:pt>
                <c:pt idx="2">
                  <c:v>116</c:v>
                </c:pt>
              </c:numCache>
            </c:numRef>
          </c:val>
          <c:extLst>
            <c:ext xmlns:c16="http://schemas.microsoft.com/office/drawing/2014/chart" uri="{C3380CC4-5D6E-409C-BE32-E72D297353CC}">
              <c16:uniqueId val="{00000003-BCBC-4B15-A24A-9D55F2A91ABB}"/>
            </c:ext>
          </c:extLst>
        </c:ser>
        <c:ser>
          <c:idx val="1"/>
          <c:order val="1"/>
          <c:tx>
            <c:strRef>
              <c:f>Plan1!$H$76</c:f>
              <c:strCache>
                <c:ptCount val="1"/>
                <c:pt idx="0">
                  <c:v>Soja</c:v>
                </c:pt>
              </c:strCache>
            </c:strRef>
          </c:tx>
          <c:spPr>
            <a:solidFill>
              <a:schemeClr val="accent2"/>
            </a:solidFill>
            <a:ln>
              <a:noFill/>
            </a:ln>
            <a:effectLst/>
            <a:sp3d/>
          </c:spPr>
          <c:invertIfNegative val="0"/>
          <c:dLbls>
            <c:dLbl>
              <c:idx val="0"/>
              <c:layout>
                <c:manualLayout>
                  <c:x val="1.3888888888888888E-2"/>
                  <c:y val="-1.851851851851851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BCBC-4B15-A24A-9D55F2A91ABB}"/>
                </c:ext>
              </c:extLst>
            </c:dLbl>
            <c:dLbl>
              <c:idx val="1"/>
              <c:layout>
                <c:manualLayout>
                  <c:x val="1.9444444444444445E-2"/>
                  <c:y val="-1.851851851851856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BCBC-4B15-A24A-9D55F2A91ABB}"/>
                </c:ext>
              </c:extLst>
            </c:dLbl>
            <c:dLbl>
              <c:idx val="2"/>
              <c:layout>
                <c:manualLayout>
                  <c:x val="2.5000000000000001E-2"/>
                  <c:y val="-3.24074074074074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BCBC-4B15-A24A-9D55F2A91ABB}"/>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Arial" panose="020B0604020202020204" pitchFamily="34" charset="0"/>
                    <a:ea typeface="+mn-ea"/>
                    <a:cs typeface="+mn-cs"/>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Plan1!$F$77:$F$79</c:f>
              <c:strCache>
                <c:ptCount val="3"/>
                <c:pt idx="0">
                  <c:v>GP</c:v>
                </c:pt>
                <c:pt idx="1">
                  <c:v>ES</c:v>
                </c:pt>
                <c:pt idx="2">
                  <c:v>PD</c:v>
                </c:pt>
              </c:strCache>
            </c:strRef>
          </c:cat>
          <c:val>
            <c:numRef>
              <c:f>Plan1!$H$77:$H$79</c:f>
              <c:numCache>
                <c:formatCode>General</c:formatCode>
                <c:ptCount val="3"/>
                <c:pt idx="0">
                  <c:v>100</c:v>
                </c:pt>
                <c:pt idx="1">
                  <c:v>105</c:v>
                </c:pt>
                <c:pt idx="2">
                  <c:v>117</c:v>
                </c:pt>
              </c:numCache>
            </c:numRef>
          </c:val>
          <c:extLst>
            <c:ext xmlns:c16="http://schemas.microsoft.com/office/drawing/2014/chart" uri="{C3380CC4-5D6E-409C-BE32-E72D297353CC}">
              <c16:uniqueId val="{00000007-BCBC-4B15-A24A-9D55F2A91ABB}"/>
            </c:ext>
          </c:extLst>
        </c:ser>
        <c:dLbls>
          <c:showLegendKey val="0"/>
          <c:showVal val="0"/>
          <c:showCatName val="0"/>
          <c:showSerName val="0"/>
          <c:showPercent val="0"/>
          <c:showBubbleSize val="0"/>
        </c:dLbls>
        <c:gapWidth val="150"/>
        <c:shape val="box"/>
        <c:axId val="141003664"/>
        <c:axId val="141004056"/>
        <c:axId val="90559560"/>
      </c:bar3DChart>
      <c:catAx>
        <c:axId val="14100366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Arial" panose="020B0604020202020204" pitchFamily="34" charset="0"/>
                <a:ea typeface="+mn-ea"/>
                <a:cs typeface="+mn-cs"/>
              </a:defRPr>
            </a:pPr>
            <a:endParaRPr lang="pt-BR"/>
          </a:p>
        </c:txPr>
        <c:crossAx val="141004056"/>
        <c:crosses val="autoZero"/>
        <c:auto val="1"/>
        <c:lblAlgn val="ctr"/>
        <c:lblOffset val="100"/>
        <c:noMultiLvlLbl val="0"/>
      </c:catAx>
      <c:valAx>
        <c:axId val="141004056"/>
        <c:scaling>
          <c:orientation val="minMax"/>
        </c:scaling>
        <c:delete val="1"/>
        <c:axPos val="l"/>
        <c:numFmt formatCode="General" sourceLinked="1"/>
        <c:majorTickMark val="none"/>
        <c:minorTickMark val="none"/>
        <c:tickLblPos val="nextTo"/>
        <c:crossAx val="141003664"/>
        <c:crosses val="autoZero"/>
        <c:crossBetween val="between"/>
      </c:valAx>
      <c:serAx>
        <c:axId val="90559560"/>
        <c:scaling>
          <c:orientation val="minMax"/>
        </c:scaling>
        <c:delete val="0"/>
        <c:axPos val="b"/>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Arial" panose="020B0604020202020204" pitchFamily="34" charset="0"/>
                <a:ea typeface="+mn-ea"/>
                <a:cs typeface="+mn-cs"/>
              </a:defRPr>
            </a:pPr>
            <a:endParaRPr lang="pt-BR"/>
          </a:p>
        </c:txPr>
        <c:crossAx val="141004056"/>
        <c:crosses val="autoZero"/>
      </c:serAx>
      <c:spPr>
        <a:noFill/>
        <a:ln>
          <a:noFill/>
        </a:ln>
        <a:effectLst/>
      </c:spPr>
    </c:plotArea>
    <c:legend>
      <c:legendPos val="b"/>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Arial" panose="020B0604020202020204" pitchFamily="34" charset="0"/>
              <a:ea typeface="+mn-ea"/>
              <a:cs typeface="+mn-cs"/>
            </a:defRPr>
          </a:pPr>
          <a:endParaRPr lang="pt-BR"/>
        </a:p>
      </c:txPr>
    </c:legend>
    <c:plotVisOnly val="1"/>
    <c:dispBlanksAs val="gap"/>
    <c:showDLblsOverMax val="0"/>
  </c:chart>
  <c:spPr>
    <a:noFill/>
    <a:ln>
      <a:solidFill>
        <a:schemeClr val="tx1"/>
      </a:solidFill>
    </a:ln>
    <a:effectLst/>
  </c:spPr>
  <c:txPr>
    <a:bodyPr/>
    <a:lstStyle/>
    <a:p>
      <a:pPr>
        <a:defRPr sz="1200" b="1" i="0" baseline="0">
          <a:latin typeface="Arial" panose="020B0604020202020204" pitchFamily="34" charset="0"/>
        </a:defRPr>
      </a:pPr>
      <a:endParaRPr lang="pt-B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879B-44A8-92EC-52BEA37B9578}"/>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879B-44A8-92EC-52BEA37B9578}"/>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879B-44A8-92EC-52BEA37B9578}"/>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879B-44A8-92EC-52BEA37B9578}"/>
              </c:ext>
            </c:extLst>
          </c:dPt>
          <c:cat>
            <c:strRef>
              <c:f>Plan1!$C$9:$C$12</c:f>
              <c:strCache>
                <c:ptCount val="4"/>
                <c:pt idx="0">
                  <c:v>soja</c:v>
                </c:pt>
                <c:pt idx="1">
                  <c:v>milho</c:v>
                </c:pt>
                <c:pt idx="2">
                  <c:v>algodão</c:v>
                </c:pt>
                <c:pt idx="3">
                  <c:v>arroz</c:v>
                </c:pt>
              </c:strCache>
            </c:strRef>
          </c:cat>
          <c:val>
            <c:numRef>
              <c:f>Plan1!$D$9:$D$12</c:f>
              <c:numCache>
                <c:formatCode>General</c:formatCode>
                <c:ptCount val="4"/>
                <c:pt idx="0">
                  <c:v>31.5</c:v>
                </c:pt>
                <c:pt idx="1">
                  <c:v>15</c:v>
                </c:pt>
                <c:pt idx="2">
                  <c:v>1</c:v>
                </c:pt>
                <c:pt idx="3">
                  <c:v>2.2999999999999998</c:v>
                </c:pt>
              </c:numCache>
            </c:numRef>
          </c:val>
          <c:extLst>
            <c:ext xmlns:c16="http://schemas.microsoft.com/office/drawing/2014/chart" uri="{C3380CC4-5D6E-409C-BE32-E72D297353CC}">
              <c16:uniqueId val="{00000008-879B-44A8-92EC-52BEA37B9578}"/>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8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pt-BR"/>
        </a:p>
      </c:txPr>
    </c:legend>
    <c:plotVisOnly val="1"/>
    <c:dispBlanksAs val="gap"/>
    <c:showDLblsOverMax val="0"/>
  </c:chart>
  <c:spPr>
    <a:noFill/>
    <a:ln>
      <a:noFill/>
    </a:ln>
    <a:effectLst/>
  </c:spPr>
  <c:txPr>
    <a:bodyPr/>
    <a:lstStyle/>
    <a:p>
      <a:pPr>
        <a:defRPr/>
      </a:pPr>
      <a:endParaRPr lang="pt-BR"/>
    </a:p>
  </c:txPr>
  <c:externalData r:id="rId4">
    <c:autoUpdate val="0"/>
  </c:externalData>
  <c:userShapes r:id="rId5"/>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EF3B-4D95-B6D3-80D9D21965C9}"/>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EF3B-4D95-B6D3-80D9D21965C9}"/>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EF3B-4D95-B6D3-80D9D21965C9}"/>
              </c:ext>
            </c:extLst>
          </c:dPt>
          <c:val>
            <c:numRef>
              <c:f>Plan1!$O$1:$O$3</c:f>
              <c:numCache>
                <c:formatCode>General</c:formatCode>
                <c:ptCount val="3"/>
                <c:pt idx="0">
                  <c:v>14.285714285714285</c:v>
                </c:pt>
                <c:pt idx="1">
                  <c:v>33.10104529616725</c:v>
                </c:pt>
                <c:pt idx="2">
                  <c:v>52.613240418118465</c:v>
                </c:pt>
              </c:numCache>
            </c:numRef>
          </c:val>
          <c:extLst>
            <c:ext xmlns:c16="http://schemas.microsoft.com/office/drawing/2014/chart" uri="{C3380CC4-5D6E-409C-BE32-E72D297353CC}">
              <c16:uniqueId val="{00000006-EF3B-4D95-B6D3-80D9D21965C9}"/>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pt-BR"/>
    </a:p>
  </c:txPr>
  <c:externalData r:id="rId4">
    <c:autoUpdate val="0"/>
  </c:externalData>
  <c:userShapes r:id="rId5"/>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image" Target="../media/image31.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image" Target="../media/image3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2.png"/></Relationships>
</file>

<file path=ppt/drawings/drawing1.xml><?xml version="1.0" encoding="utf-8"?>
<c:userShapes xmlns:c="http://schemas.openxmlformats.org/drawingml/2006/chart">
  <cdr:relSizeAnchor xmlns:cdr="http://schemas.openxmlformats.org/drawingml/2006/chartDrawing">
    <cdr:from>
      <cdr:x>0.26882</cdr:x>
      <cdr:y>0.355</cdr:y>
    </cdr:from>
    <cdr:to>
      <cdr:x>0.40741</cdr:x>
      <cdr:y>0.4656</cdr:y>
    </cdr:to>
    <cdr:sp macro="" textlink="">
      <cdr:nvSpPr>
        <cdr:cNvPr id="2" name="CaixaDeTexto 14"/>
        <cdr:cNvSpPr txBox="1"/>
      </cdr:nvSpPr>
      <cdr:spPr>
        <a:xfrm xmlns:a="http://schemas.openxmlformats.org/drawingml/2006/main">
          <a:off x="1659211" y="1580596"/>
          <a:ext cx="855389" cy="492443"/>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pt-BR"/>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xmlns:a="http://schemas.openxmlformats.org/drawingml/2006/main">
          <a:r>
            <a:rPr lang="pt-BR" sz="2600" b="1" dirty="0">
              <a:latin typeface="Arial" panose="020B0604020202020204" pitchFamily="34" charset="0"/>
              <a:cs typeface="Arial" panose="020B0604020202020204" pitchFamily="34" charset="0"/>
            </a:rPr>
            <a:t>15,0</a:t>
          </a:r>
        </a:p>
      </cdr:txBody>
    </cdr:sp>
  </cdr:relSizeAnchor>
  <cdr:relSizeAnchor xmlns:cdr="http://schemas.openxmlformats.org/drawingml/2006/chartDrawing">
    <cdr:from>
      <cdr:x>0.35802</cdr:x>
      <cdr:y>0.03851</cdr:y>
    </cdr:from>
    <cdr:to>
      <cdr:x>0.45679</cdr:x>
      <cdr:y>0.10763</cdr:y>
    </cdr:to>
    <cdr:sp macro="" textlink="">
      <cdr:nvSpPr>
        <cdr:cNvPr id="3" name="CaixaDeTexto 14"/>
        <cdr:cNvSpPr txBox="1"/>
      </cdr:nvSpPr>
      <cdr:spPr>
        <a:xfrm xmlns:a="http://schemas.openxmlformats.org/drawingml/2006/main">
          <a:off x="2209800" y="171443"/>
          <a:ext cx="609600" cy="307777"/>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pt-BR"/>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xmlns:a="http://schemas.openxmlformats.org/drawingml/2006/main">
          <a:r>
            <a:rPr lang="pt-BR" sz="1400" b="1" dirty="0">
              <a:latin typeface="Arial" panose="020B0604020202020204" pitchFamily="34" charset="0"/>
              <a:cs typeface="Arial" panose="020B0604020202020204" pitchFamily="34" charset="0"/>
            </a:rPr>
            <a:t>1,0</a:t>
          </a:r>
        </a:p>
      </cdr:txBody>
    </cdr:sp>
  </cdr:relSizeAnchor>
  <cdr:relSizeAnchor xmlns:cdr="http://schemas.openxmlformats.org/drawingml/2006/chartDrawing">
    <cdr:from>
      <cdr:x>0.43011</cdr:x>
      <cdr:y>0.11826</cdr:y>
    </cdr:from>
    <cdr:to>
      <cdr:x>0.51852</cdr:x>
      <cdr:y>0.20121</cdr:y>
    </cdr:to>
    <cdr:sp macro="" textlink="">
      <cdr:nvSpPr>
        <cdr:cNvPr id="6" name="CaixaDeTexto 14"/>
        <cdr:cNvSpPr txBox="1"/>
      </cdr:nvSpPr>
      <cdr:spPr>
        <a:xfrm xmlns:a="http://schemas.openxmlformats.org/drawingml/2006/main">
          <a:off x="2654716" y="526523"/>
          <a:ext cx="545684" cy="369332"/>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pt-BR" sz="1800" b="1" dirty="0">
              <a:latin typeface="Arial" panose="020B0604020202020204" pitchFamily="34" charset="0"/>
              <a:cs typeface="Arial" panose="020B0604020202020204" pitchFamily="34" charset="0"/>
            </a:rPr>
            <a:t>2,3</a:t>
          </a:r>
        </a:p>
      </cdr:txBody>
    </cdr:sp>
  </cdr:relSizeAnchor>
</c:userShapes>
</file>

<file path=ppt/drawings/drawing2.xml><?xml version="1.0" encoding="utf-8"?>
<c:userShapes xmlns:c="http://schemas.openxmlformats.org/drawingml/2006/chart">
  <cdr:relSizeAnchor xmlns:cdr="http://schemas.openxmlformats.org/drawingml/2006/chartDrawing">
    <cdr:from>
      <cdr:x>0.51545</cdr:x>
      <cdr:y>0.11979</cdr:y>
    </cdr:from>
    <cdr:to>
      <cdr:x>0.70863</cdr:x>
      <cdr:y>0.26063</cdr:y>
    </cdr:to>
    <cdr:sp macro="" textlink="">
      <cdr:nvSpPr>
        <cdr:cNvPr id="2" name="CaixaDeTexto 1"/>
        <cdr:cNvSpPr txBox="1"/>
      </cdr:nvSpPr>
      <cdr:spPr>
        <a:xfrm xmlns:a="http://schemas.openxmlformats.org/drawingml/2006/main">
          <a:off x="3456384" y="648072"/>
          <a:ext cx="1295388" cy="76197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pt-BR" sz="1400" b="1" dirty="0">
              <a:latin typeface="Arial" panose="020B0604020202020204" pitchFamily="34" charset="0"/>
              <a:cs typeface="Arial" panose="020B0604020202020204" pitchFamily="34" charset="0"/>
            </a:rPr>
            <a:t>Com rotação </a:t>
          </a:r>
        </a:p>
        <a:p xmlns:a="http://schemas.openxmlformats.org/drawingml/2006/main">
          <a:pPr algn="ctr"/>
          <a:r>
            <a:rPr lang="pt-BR" sz="1400" b="1" dirty="0">
              <a:latin typeface="Arial" panose="020B0604020202020204" pitchFamily="34" charset="0"/>
              <a:cs typeface="Arial" panose="020B0604020202020204" pitchFamily="34" charset="0"/>
            </a:rPr>
            <a:t>4,1 mi ha</a:t>
          </a:r>
        </a:p>
      </cdr:txBody>
    </cdr:sp>
  </cdr:relSizeAnchor>
  <cdr:relSizeAnchor xmlns:cdr="http://schemas.openxmlformats.org/drawingml/2006/chartDrawing">
    <cdr:from>
      <cdr:x>0.60227</cdr:x>
      <cdr:y>0.5</cdr:y>
    </cdr:from>
    <cdr:to>
      <cdr:x>0.79545</cdr:x>
      <cdr:y>0.64085</cdr:y>
    </cdr:to>
    <cdr:sp macro="" textlink="">
      <cdr:nvSpPr>
        <cdr:cNvPr id="3" name="CaixaDeTexto 1"/>
        <cdr:cNvSpPr txBox="1"/>
      </cdr:nvSpPr>
      <cdr:spPr>
        <a:xfrm xmlns:a="http://schemas.openxmlformats.org/drawingml/2006/main">
          <a:off x="4038600" y="2705100"/>
          <a:ext cx="1295400" cy="76200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pt-BR" sz="1400" b="1" dirty="0">
              <a:latin typeface="Arial" panose="020B0604020202020204" pitchFamily="34" charset="0"/>
              <a:cs typeface="Arial" panose="020B0604020202020204" pitchFamily="34" charset="0"/>
            </a:rPr>
            <a:t>Com Sucessão</a:t>
          </a:r>
        </a:p>
        <a:p xmlns:a="http://schemas.openxmlformats.org/drawingml/2006/main">
          <a:pPr algn="ctr"/>
          <a:r>
            <a:rPr lang="pt-BR" sz="1400" b="1" dirty="0">
              <a:latin typeface="Arial" panose="020B0604020202020204" pitchFamily="34" charset="0"/>
              <a:cs typeface="Arial" panose="020B0604020202020204" pitchFamily="34" charset="0"/>
            </a:rPr>
            <a:t>12,5 mi ha</a:t>
          </a:r>
        </a:p>
      </cdr:txBody>
    </cdr:sp>
  </cdr:relSizeAnchor>
  <cdr:relSizeAnchor xmlns:cdr="http://schemas.openxmlformats.org/drawingml/2006/chartDrawing">
    <cdr:from>
      <cdr:x>0.21591</cdr:x>
      <cdr:y>0.33803</cdr:y>
    </cdr:from>
    <cdr:to>
      <cdr:x>0.40909</cdr:x>
      <cdr:y>0.47887</cdr:y>
    </cdr:to>
    <cdr:sp macro="" textlink="">
      <cdr:nvSpPr>
        <cdr:cNvPr id="4" name="CaixaDeTexto 1"/>
        <cdr:cNvSpPr txBox="1"/>
      </cdr:nvSpPr>
      <cdr:spPr>
        <a:xfrm xmlns:a="http://schemas.openxmlformats.org/drawingml/2006/main">
          <a:off x="1447800" y="1828800"/>
          <a:ext cx="1295400" cy="76200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pt-BR" sz="1400" b="1" dirty="0">
              <a:latin typeface="Arial" panose="020B0604020202020204" pitchFamily="34" charset="0"/>
              <a:cs typeface="Arial" panose="020B0604020202020204" pitchFamily="34" charset="0"/>
            </a:rPr>
            <a:t>Com plantas espontâneas</a:t>
          </a:r>
        </a:p>
        <a:p xmlns:a="http://schemas.openxmlformats.org/drawingml/2006/main">
          <a:pPr algn="ctr"/>
          <a:r>
            <a:rPr lang="pt-BR" sz="1400" b="1" dirty="0">
              <a:latin typeface="Arial" panose="020B0604020202020204" pitchFamily="34" charset="0"/>
              <a:cs typeface="Arial" panose="020B0604020202020204" pitchFamily="34" charset="0"/>
            </a:rPr>
            <a:t>11,7 mi ha</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44813" cy="496888"/>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sz="quarter" idx="1"/>
          </p:nvPr>
        </p:nvSpPr>
        <p:spPr>
          <a:xfrm>
            <a:off x="3849688" y="0"/>
            <a:ext cx="2944812" cy="496888"/>
          </a:xfrm>
          <a:prstGeom prst="rect">
            <a:avLst/>
          </a:prstGeom>
        </p:spPr>
        <p:txBody>
          <a:bodyPr vert="horz" lIns="91440" tIns="45720" rIns="91440" bIns="45720" rtlCol="0"/>
          <a:lstStyle>
            <a:lvl1pPr algn="r">
              <a:defRPr sz="1200"/>
            </a:lvl1pPr>
          </a:lstStyle>
          <a:p>
            <a:fld id="{47127D84-CFB4-458A-9852-4D75C8EDF770}" type="datetimeFigureOut">
              <a:rPr lang="pt-BR" smtClean="0"/>
              <a:t>06/09/2016</a:t>
            </a:fld>
            <a:endParaRPr lang="pt-BR"/>
          </a:p>
        </p:txBody>
      </p:sp>
      <p:sp>
        <p:nvSpPr>
          <p:cNvPr id="4" name="Espaço Reservado para Rodapé 3"/>
          <p:cNvSpPr>
            <a:spLocks noGrp="1"/>
          </p:cNvSpPr>
          <p:nvPr>
            <p:ph type="ftr" sz="quarter" idx="2"/>
          </p:nvPr>
        </p:nvSpPr>
        <p:spPr>
          <a:xfrm>
            <a:off x="0" y="9428163"/>
            <a:ext cx="2944813" cy="496887"/>
          </a:xfrm>
          <a:prstGeom prst="rect">
            <a:avLst/>
          </a:prstGeom>
        </p:spPr>
        <p:txBody>
          <a:bodyPr vert="horz" lIns="91440" tIns="45720" rIns="91440" bIns="45720" rtlCol="0" anchor="b"/>
          <a:lstStyle>
            <a:lvl1pPr algn="l">
              <a:defRPr sz="1200"/>
            </a:lvl1pPr>
          </a:lstStyle>
          <a:p>
            <a:endParaRPr lang="pt-BR"/>
          </a:p>
        </p:txBody>
      </p:sp>
      <p:sp>
        <p:nvSpPr>
          <p:cNvPr id="5" name="Espaço Reservado para Número de Slide 4"/>
          <p:cNvSpPr>
            <a:spLocks noGrp="1"/>
          </p:cNvSpPr>
          <p:nvPr>
            <p:ph type="sldNum" sz="quarter" idx="3"/>
          </p:nvPr>
        </p:nvSpPr>
        <p:spPr>
          <a:xfrm>
            <a:off x="3849688" y="9428163"/>
            <a:ext cx="2944812" cy="496887"/>
          </a:xfrm>
          <a:prstGeom prst="rect">
            <a:avLst/>
          </a:prstGeom>
        </p:spPr>
        <p:txBody>
          <a:bodyPr vert="horz" lIns="91440" tIns="45720" rIns="91440" bIns="45720" rtlCol="0" anchor="b"/>
          <a:lstStyle>
            <a:lvl1pPr algn="r">
              <a:defRPr sz="1200"/>
            </a:lvl1pPr>
          </a:lstStyle>
          <a:p>
            <a:fld id="{375975F3-456D-46A7-90AF-B714E2DA9996}" type="slidenum">
              <a:rPr lang="pt-BR" smtClean="0"/>
              <a:t>‹nº›</a:t>
            </a:fld>
            <a:endParaRPr lang="pt-BR"/>
          </a:p>
        </p:txBody>
      </p:sp>
    </p:spTree>
    <p:extLst>
      <p:ext uri="{BB962C8B-B14F-4D97-AF65-F5344CB8AC3E}">
        <p14:creationId xmlns:p14="http://schemas.microsoft.com/office/powerpoint/2010/main" val="22119431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0658" name="AutoShape 1"/>
          <p:cNvSpPr>
            <a:spLocks noChangeArrowheads="1"/>
          </p:cNvSpPr>
          <p:nvPr/>
        </p:nvSpPr>
        <p:spPr bwMode="auto">
          <a:xfrm>
            <a:off x="0" y="0"/>
            <a:ext cx="6796088" cy="9925050"/>
          </a:xfrm>
          <a:prstGeom prst="roundRect">
            <a:avLst>
              <a:gd name="adj" fmla="val 23"/>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0" hangingPunct="0">
              <a:buClr>
                <a:srgbClr val="000000"/>
              </a:buClr>
              <a:buSzPct val="100000"/>
              <a:buFont typeface="Times New Roman" panose="02020603050405020304" pitchFamily="18" charset="0"/>
              <a:buNone/>
            </a:pPr>
            <a:endParaRPr lang="pt-BR" altLang="pt-BR"/>
          </a:p>
        </p:txBody>
      </p:sp>
      <p:sp>
        <p:nvSpPr>
          <p:cNvPr id="70659" name="Text Box 2"/>
          <p:cNvSpPr txBox="1">
            <a:spLocks noChangeArrowheads="1"/>
          </p:cNvSpPr>
          <p:nvPr/>
        </p:nvSpPr>
        <p:spPr bwMode="auto">
          <a:xfrm>
            <a:off x="0" y="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eaLnBrk="0" hangingPunct="0">
              <a:buClr>
                <a:srgbClr val="000000"/>
              </a:buClr>
              <a:buSzPct val="100000"/>
              <a:buFont typeface="Times New Roman" panose="02020603050405020304" pitchFamily="18" charset="0"/>
              <a:buNone/>
            </a:pPr>
            <a:endParaRPr lang="pt-BR" altLang="pt-BR"/>
          </a:p>
        </p:txBody>
      </p:sp>
      <p:sp>
        <p:nvSpPr>
          <p:cNvPr id="70660" name="Text Box 3"/>
          <p:cNvSpPr txBox="1">
            <a:spLocks noChangeArrowheads="1"/>
          </p:cNvSpPr>
          <p:nvPr/>
        </p:nvSpPr>
        <p:spPr bwMode="auto">
          <a:xfrm>
            <a:off x="3851275" y="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eaLnBrk="0" hangingPunct="0">
              <a:buClr>
                <a:srgbClr val="000000"/>
              </a:buClr>
              <a:buSzPct val="100000"/>
              <a:buFont typeface="Times New Roman" panose="02020603050405020304" pitchFamily="18" charset="0"/>
              <a:buNone/>
            </a:pPr>
            <a:endParaRPr lang="pt-BR" altLang="pt-BR"/>
          </a:p>
        </p:txBody>
      </p:sp>
      <p:sp>
        <p:nvSpPr>
          <p:cNvPr id="70661" name="Rectangle 4"/>
          <p:cNvSpPr>
            <a:spLocks noGrp="1" noRot="1" noChangeAspect="1" noChangeArrowheads="1"/>
          </p:cNvSpPr>
          <p:nvPr>
            <p:ph type="sldImg"/>
          </p:nvPr>
        </p:nvSpPr>
        <p:spPr bwMode="auto">
          <a:xfrm>
            <a:off x="917575" y="744538"/>
            <a:ext cx="4960938" cy="3721100"/>
          </a:xfrm>
          <a:prstGeom prst="rect">
            <a:avLst/>
          </a:prstGeom>
          <a:noFill/>
          <a:ln w="9360">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3" name="Rectangle 5"/>
          <p:cNvSpPr>
            <a:spLocks noGrp="1" noChangeArrowheads="1"/>
          </p:cNvSpPr>
          <p:nvPr>
            <p:ph type="body"/>
          </p:nvPr>
        </p:nvSpPr>
        <p:spPr bwMode="auto">
          <a:xfrm>
            <a:off x="906463" y="4714875"/>
            <a:ext cx="4983162" cy="446563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pt-BR" noProof="0"/>
          </a:p>
        </p:txBody>
      </p:sp>
      <p:sp>
        <p:nvSpPr>
          <p:cNvPr id="70663" name="Text Box 6"/>
          <p:cNvSpPr txBox="1">
            <a:spLocks noChangeArrowheads="1"/>
          </p:cNvSpPr>
          <p:nvPr/>
        </p:nvSpPr>
        <p:spPr bwMode="auto">
          <a:xfrm>
            <a:off x="0"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eaLnBrk="0" hangingPunct="0">
              <a:buClr>
                <a:srgbClr val="000000"/>
              </a:buClr>
              <a:buSzPct val="100000"/>
              <a:buFont typeface="Times New Roman" panose="02020603050405020304" pitchFamily="18" charset="0"/>
              <a:buNone/>
            </a:pPr>
            <a:endParaRPr lang="pt-BR" altLang="pt-BR"/>
          </a:p>
        </p:txBody>
      </p:sp>
      <p:sp>
        <p:nvSpPr>
          <p:cNvPr id="2055" name="Rectangle 7"/>
          <p:cNvSpPr>
            <a:spLocks noGrp="1" noChangeArrowheads="1"/>
          </p:cNvSpPr>
          <p:nvPr>
            <p:ph type="sldNum"/>
          </p:nvPr>
        </p:nvSpPr>
        <p:spPr bwMode="auto">
          <a:xfrm>
            <a:off x="3851275" y="9429750"/>
            <a:ext cx="2944813" cy="49530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eaLnBrk="0" hangingPunct="0">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defRPr>
            </a:lvl1pPr>
          </a:lstStyle>
          <a:p>
            <a:fld id="{ACF2E9D2-8961-4778-A821-26A4881F710C}" type="slidenum">
              <a:rPr lang="en-US" altLang="pt-BR"/>
              <a:pPr/>
              <a:t>‹nº›</a:t>
            </a:fld>
            <a:endParaRPr lang="en-US" altLang="pt-BR"/>
          </a:p>
        </p:txBody>
      </p:sp>
    </p:spTree>
    <p:extLst>
      <p:ext uri="{BB962C8B-B14F-4D97-AF65-F5344CB8AC3E}">
        <p14:creationId xmlns:p14="http://schemas.microsoft.com/office/powerpoint/2010/main" val="1377982237"/>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6"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6"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6"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6"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6"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3730" name="Rectangle 8"/>
          <p:cNvSpPr>
            <a:spLocks noGrp="1" noChangeArrowheads="1"/>
          </p:cNvSpPr>
          <p:nvPr>
            <p:ph type="sldNum" sz="quarter"/>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5pPr>
            <a:lvl6pPr marL="25146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6pPr>
            <a:lvl7pPr marL="29718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7pPr>
            <a:lvl8pPr marL="34290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8pPr>
            <a:lvl9pPr marL="38862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9pPr>
          </a:lstStyle>
          <a:p>
            <a:fld id="{DF378B39-2E61-4BBA-85A4-471DEC6F8904}" type="slidenum">
              <a:rPr lang="en-US" altLang="pt-BR" sz="1200">
                <a:solidFill>
                  <a:srgbClr val="FFFFFF"/>
                </a:solidFill>
              </a:rPr>
              <a:pPr/>
              <a:t>1</a:t>
            </a:fld>
            <a:endParaRPr lang="en-US" altLang="pt-BR" sz="1200">
              <a:solidFill>
                <a:srgbClr val="FFFFFF"/>
              </a:solidFill>
            </a:endParaRPr>
          </a:p>
        </p:txBody>
      </p:sp>
      <p:sp>
        <p:nvSpPr>
          <p:cNvPr id="72707" name="Text Box 1"/>
          <p:cNvSpPr txBox="1">
            <a:spLocks noChangeArrowheads="1"/>
          </p:cNvSpPr>
          <p:nvPr/>
        </p:nvSpPr>
        <p:spPr bwMode="auto">
          <a:xfrm>
            <a:off x="3851275" y="9429750"/>
            <a:ext cx="2944813"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9pPr>
          </a:lstStyle>
          <a:p>
            <a:pPr algn="r" eaLnBrk="1" hangingPunct="1">
              <a:buSzPct val="100000"/>
            </a:pPr>
            <a:fld id="{EE9A12D2-6D0C-4D9D-96D2-244056115F77}" type="slidenum">
              <a:rPr lang="en-US" altLang="pt-BR" sz="1200">
                <a:solidFill>
                  <a:srgbClr val="000000"/>
                </a:solidFill>
              </a:rPr>
              <a:pPr algn="r" eaLnBrk="1" hangingPunct="1">
                <a:buSzPct val="100000"/>
              </a:pPr>
              <a:t>1</a:t>
            </a:fld>
            <a:endParaRPr lang="en-US" altLang="pt-BR" sz="1200">
              <a:solidFill>
                <a:srgbClr val="000000"/>
              </a:solidFill>
            </a:endParaRPr>
          </a:p>
        </p:txBody>
      </p:sp>
      <p:sp>
        <p:nvSpPr>
          <p:cNvPr id="72708" name="Rectangle 2"/>
          <p:cNvSpPr>
            <a:spLocks noGrp="1" noRot="1" noChangeAspect="1" noChangeArrowheads="1" noTextEdit="1"/>
          </p:cNvSpPr>
          <p:nvPr>
            <p:ph type="sldImg"/>
          </p:nvPr>
        </p:nvSpPr>
        <p:spPr>
          <a:xfrm>
            <a:off x="917575" y="744538"/>
            <a:ext cx="4962525" cy="3722687"/>
          </a:xfrm>
          <a:solidFill>
            <a:srgbClr val="FFFFFF"/>
          </a:solidFill>
          <a:ln/>
        </p:spPr>
      </p:sp>
      <p:sp>
        <p:nvSpPr>
          <p:cNvPr id="72709" name="Rectangle 3"/>
          <p:cNvSpPr>
            <a:spLocks noGrp="1" noChangeArrowheads="1"/>
          </p:cNvSpPr>
          <p:nvPr>
            <p:ph type="body" idx="1"/>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pt-BR" altLang="pt-BR">
              <a:latin typeface="Times New Roman" panose="02020603050405020304" pitchFamily="18" charset="0"/>
            </a:endParaRPr>
          </a:p>
        </p:txBody>
      </p:sp>
    </p:spTree>
    <p:extLst>
      <p:ext uri="{BB962C8B-B14F-4D97-AF65-F5344CB8AC3E}">
        <p14:creationId xmlns:p14="http://schemas.microsoft.com/office/powerpoint/2010/main" val="22391170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8850" name="Rectangle 8"/>
          <p:cNvSpPr>
            <a:spLocks noGrp="1" noChangeArrowheads="1"/>
          </p:cNvSpPr>
          <p:nvPr>
            <p:ph type="sldNum" sz="quarter"/>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5pPr>
            <a:lvl6pPr marL="25146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6pPr>
            <a:lvl7pPr marL="29718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7pPr>
            <a:lvl8pPr marL="34290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8pPr>
            <a:lvl9pPr marL="38862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9pPr>
          </a:lstStyle>
          <a:p>
            <a:fld id="{986E1F2A-C001-4392-A7D6-E745F186D42C}" type="slidenum">
              <a:rPr lang="en-US" altLang="pt-BR" sz="1200">
                <a:solidFill>
                  <a:srgbClr val="FFFFFF"/>
                </a:solidFill>
              </a:rPr>
              <a:pPr/>
              <a:t>26</a:t>
            </a:fld>
            <a:endParaRPr lang="en-US" altLang="pt-BR" sz="1200">
              <a:solidFill>
                <a:srgbClr val="FFFFFF"/>
              </a:solidFill>
            </a:endParaRPr>
          </a:p>
        </p:txBody>
      </p:sp>
      <p:sp>
        <p:nvSpPr>
          <p:cNvPr id="77827" name="Text Box 1"/>
          <p:cNvSpPr txBox="1">
            <a:spLocks noChangeArrowheads="1"/>
          </p:cNvSpPr>
          <p:nvPr/>
        </p:nvSpPr>
        <p:spPr bwMode="auto">
          <a:xfrm>
            <a:off x="3851275" y="9429750"/>
            <a:ext cx="2944813"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9pPr>
          </a:lstStyle>
          <a:p>
            <a:pPr algn="r" eaLnBrk="1" hangingPunct="1">
              <a:buSzPct val="100000"/>
            </a:pPr>
            <a:fld id="{46142221-08BA-4CEC-8046-CCE7C6A36889}" type="slidenum">
              <a:rPr lang="en-US" altLang="pt-BR" sz="1200">
                <a:solidFill>
                  <a:srgbClr val="000000"/>
                </a:solidFill>
              </a:rPr>
              <a:pPr algn="r" eaLnBrk="1" hangingPunct="1">
                <a:buSzPct val="100000"/>
              </a:pPr>
              <a:t>26</a:t>
            </a:fld>
            <a:endParaRPr lang="en-US" altLang="pt-BR" sz="1200">
              <a:solidFill>
                <a:srgbClr val="000000"/>
              </a:solidFill>
            </a:endParaRPr>
          </a:p>
        </p:txBody>
      </p:sp>
      <p:sp>
        <p:nvSpPr>
          <p:cNvPr id="77828" name="Rectangle 2"/>
          <p:cNvSpPr>
            <a:spLocks noGrp="1" noRot="1" noChangeAspect="1" noChangeArrowheads="1" noTextEdit="1"/>
          </p:cNvSpPr>
          <p:nvPr>
            <p:ph type="sldImg"/>
          </p:nvPr>
        </p:nvSpPr>
        <p:spPr>
          <a:xfrm>
            <a:off x="917575" y="744538"/>
            <a:ext cx="4962525" cy="3722687"/>
          </a:xfrm>
          <a:solidFill>
            <a:srgbClr val="FFFFFF"/>
          </a:solidFill>
          <a:ln/>
        </p:spPr>
      </p:sp>
      <p:sp>
        <p:nvSpPr>
          <p:cNvPr id="77829" name="Rectangle 3"/>
          <p:cNvSpPr>
            <a:spLocks noGrp="1" noChangeArrowheads="1"/>
          </p:cNvSpPr>
          <p:nvPr>
            <p:ph type="body" idx="1"/>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pt-BR" altLang="pt-BR">
              <a:latin typeface="Times New Roman" panose="02020603050405020304" pitchFamily="18" charset="0"/>
            </a:endParaRPr>
          </a:p>
        </p:txBody>
      </p:sp>
    </p:spTree>
    <p:extLst>
      <p:ext uri="{BB962C8B-B14F-4D97-AF65-F5344CB8AC3E}">
        <p14:creationId xmlns:p14="http://schemas.microsoft.com/office/powerpoint/2010/main" val="28513293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0898" name="Rectangle 8"/>
          <p:cNvSpPr>
            <a:spLocks noGrp="1" noChangeArrowheads="1"/>
          </p:cNvSpPr>
          <p:nvPr>
            <p:ph type="sldNum" sz="quarter"/>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5pPr>
            <a:lvl6pPr marL="25146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6pPr>
            <a:lvl7pPr marL="29718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7pPr>
            <a:lvl8pPr marL="34290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8pPr>
            <a:lvl9pPr marL="38862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9pPr>
          </a:lstStyle>
          <a:p>
            <a:fld id="{A1514854-10C2-489A-B6A6-35373D653C21}" type="slidenum">
              <a:rPr lang="en-US" altLang="pt-BR" sz="1200">
                <a:solidFill>
                  <a:srgbClr val="FFFFFF"/>
                </a:solidFill>
              </a:rPr>
              <a:pPr/>
              <a:t>28</a:t>
            </a:fld>
            <a:endParaRPr lang="en-US" altLang="pt-BR" sz="1200">
              <a:solidFill>
                <a:srgbClr val="FFFFFF"/>
              </a:solidFill>
            </a:endParaRPr>
          </a:p>
        </p:txBody>
      </p:sp>
      <p:sp>
        <p:nvSpPr>
          <p:cNvPr id="79875" name="Text Box 1"/>
          <p:cNvSpPr txBox="1">
            <a:spLocks noChangeArrowheads="1"/>
          </p:cNvSpPr>
          <p:nvPr/>
        </p:nvSpPr>
        <p:spPr bwMode="auto">
          <a:xfrm>
            <a:off x="3851275" y="9429750"/>
            <a:ext cx="2944813"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9pPr>
          </a:lstStyle>
          <a:p>
            <a:pPr algn="r" eaLnBrk="1" hangingPunct="1">
              <a:buSzPct val="100000"/>
            </a:pPr>
            <a:fld id="{EEBF68EF-AC99-4CA7-B5C6-66F38D2D8994}" type="slidenum">
              <a:rPr lang="en-US" altLang="pt-BR" sz="1200">
                <a:solidFill>
                  <a:srgbClr val="000000"/>
                </a:solidFill>
              </a:rPr>
              <a:pPr algn="r" eaLnBrk="1" hangingPunct="1">
                <a:buSzPct val="100000"/>
              </a:pPr>
              <a:t>28</a:t>
            </a:fld>
            <a:endParaRPr lang="en-US" altLang="pt-BR" sz="1200">
              <a:solidFill>
                <a:srgbClr val="000000"/>
              </a:solidFill>
            </a:endParaRPr>
          </a:p>
        </p:txBody>
      </p:sp>
      <p:sp>
        <p:nvSpPr>
          <p:cNvPr id="79876" name="Rectangle 2"/>
          <p:cNvSpPr>
            <a:spLocks noGrp="1" noRot="1" noChangeAspect="1" noChangeArrowheads="1" noTextEdit="1"/>
          </p:cNvSpPr>
          <p:nvPr>
            <p:ph type="sldImg"/>
          </p:nvPr>
        </p:nvSpPr>
        <p:spPr>
          <a:xfrm>
            <a:off x="917575" y="744538"/>
            <a:ext cx="4962525" cy="3722687"/>
          </a:xfrm>
          <a:solidFill>
            <a:srgbClr val="FFFFFF"/>
          </a:solidFill>
          <a:ln/>
        </p:spPr>
      </p:sp>
      <p:sp>
        <p:nvSpPr>
          <p:cNvPr id="79877" name="Rectangle 3"/>
          <p:cNvSpPr>
            <a:spLocks noGrp="1" noChangeArrowheads="1"/>
          </p:cNvSpPr>
          <p:nvPr>
            <p:ph type="body" idx="1"/>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pt-BR" altLang="pt-BR">
              <a:latin typeface="Times New Roman" panose="02020603050405020304" pitchFamily="18" charset="0"/>
            </a:endParaRPr>
          </a:p>
        </p:txBody>
      </p:sp>
    </p:spTree>
    <p:extLst>
      <p:ext uri="{BB962C8B-B14F-4D97-AF65-F5344CB8AC3E}">
        <p14:creationId xmlns:p14="http://schemas.microsoft.com/office/powerpoint/2010/main" val="33113125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7042" name="Rectangle 8"/>
          <p:cNvSpPr>
            <a:spLocks noGrp="1" noChangeArrowheads="1"/>
          </p:cNvSpPr>
          <p:nvPr>
            <p:ph type="sldNum" sz="quarter"/>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5pPr>
            <a:lvl6pPr marL="25146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6pPr>
            <a:lvl7pPr marL="29718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7pPr>
            <a:lvl8pPr marL="34290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8pPr>
            <a:lvl9pPr marL="38862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9pPr>
          </a:lstStyle>
          <a:p>
            <a:fld id="{296F38E4-9441-4CD3-AB53-B096083A8B4D}" type="slidenum">
              <a:rPr lang="en-US" altLang="pt-BR" sz="1200">
                <a:solidFill>
                  <a:srgbClr val="FFFFFF"/>
                </a:solidFill>
              </a:rPr>
              <a:pPr/>
              <a:t>30</a:t>
            </a:fld>
            <a:endParaRPr lang="en-US" altLang="pt-BR" sz="1200">
              <a:solidFill>
                <a:srgbClr val="FFFFFF"/>
              </a:solidFill>
            </a:endParaRPr>
          </a:p>
        </p:txBody>
      </p:sp>
      <p:sp>
        <p:nvSpPr>
          <p:cNvPr id="86019" name="Text Box 1"/>
          <p:cNvSpPr txBox="1">
            <a:spLocks noChangeArrowheads="1"/>
          </p:cNvSpPr>
          <p:nvPr/>
        </p:nvSpPr>
        <p:spPr bwMode="auto">
          <a:xfrm>
            <a:off x="3851275" y="9429750"/>
            <a:ext cx="2944813"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9pPr>
          </a:lstStyle>
          <a:p>
            <a:pPr algn="r" eaLnBrk="1" hangingPunct="1">
              <a:buSzPct val="100000"/>
            </a:pPr>
            <a:fld id="{22F72EA5-E2CD-43F6-A3E0-48BF7E83261A}" type="slidenum">
              <a:rPr lang="en-US" altLang="pt-BR" sz="1200">
                <a:solidFill>
                  <a:srgbClr val="000000"/>
                </a:solidFill>
              </a:rPr>
              <a:pPr algn="r" eaLnBrk="1" hangingPunct="1">
                <a:buSzPct val="100000"/>
              </a:pPr>
              <a:t>30</a:t>
            </a:fld>
            <a:endParaRPr lang="en-US" altLang="pt-BR" sz="1200">
              <a:solidFill>
                <a:srgbClr val="000000"/>
              </a:solidFill>
            </a:endParaRPr>
          </a:p>
        </p:txBody>
      </p:sp>
      <p:sp>
        <p:nvSpPr>
          <p:cNvPr id="86020" name="Rectangle 2"/>
          <p:cNvSpPr>
            <a:spLocks noGrp="1" noRot="1" noChangeAspect="1" noChangeArrowheads="1" noTextEdit="1"/>
          </p:cNvSpPr>
          <p:nvPr>
            <p:ph type="sldImg"/>
          </p:nvPr>
        </p:nvSpPr>
        <p:spPr>
          <a:xfrm>
            <a:off x="917575" y="744538"/>
            <a:ext cx="4962525" cy="3722687"/>
          </a:xfrm>
          <a:solidFill>
            <a:srgbClr val="FFFFFF"/>
          </a:solidFill>
          <a:ln/>
        </p:spPr>
      </p:sp>
      <p:sp>
        <p:nvSpPr>
          <p:cNvPr id="86021" name="Rectangle 3"/>
          <p:cNvSpPr>
            <a:spLocks noGrp="1" noChangeArrowheads="1"/>
          </p:cNvSpPr>
          <p:nvPr>
            <p:ph type="body" idx="1"/>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pt-BR" altLang="pt-BR">
              <a:latin typeface="Times New Roman" panose="02020603050405020304" pitchFamily="18" charset="0"/>
            </a:endParaRPr>
          </a:p>
        </p:txBody>
      </p:sp>
    </p:spTree>
    <p:extLst>
      <p:ext uri="{BB962C8B-B14F-4D97-AF65-F5344CB8AC3E}">
        <p14:creationId xmlns:p14="http://schemas.microsoft.com/office/powerpoint/2010/main" val="18883398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0114" name="Rectangle 8"/>
          <p:cNvSpPr txBox="1">
            <a:spLocks noGrp="1" noChangeArrowheads="1"/>
          </p:cNvSpPr>
          <p:nvPr/>
        </p:nvSpPr>
        <p:spPr bwMode="auto">
          <a:xfrm>
            <a:off x="3851275" y="9429750"/>
            <a:ext cx="2944813"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5pPr>
            <a:lvl6pPr marL="25146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6pPr>
            <a:lvl7pPr marL="29718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7pPr>
            <a:lvl8pPr marL="34290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8pPr>
            <a:lvl9pPr marL="38862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9pPr>
          </a:lstStyle>
          <a:p>
            <a:pPr algn="r">
              <a:buSzPct val="100000"/>
            </a:pPr>
            <a:fld id="{0406D453-3817-4778-AD70-4962D6AD8FC8}" type="slidenum">
              <a:rPr lang="en-US" altLang="pt-BR" sz="1200">
                <a:solidFill>
                  <a:srgbClr val="FFFFFF"/>
                </a:solidFill>
              </a:rPr>
              <a:pPr algn="r">
                <a:buSzPct val="100000"/>
              </a:pPr>
              <a:t>31</a:t>
            </a:fld>
            <a:endParaRPr lang="en-US" altLang="pt-BR" sz="1200">
              <a:solidFill>
                <a:srgbClr val="FFFFFF"/>
              </a:solidFill>
            </a:endParaRPr>
          </a:p>
        </p:txBody>
      </p:sp>
      <p:sp>
        <p:nvSpPr>
          <p:cNvPr id="90115" name="Text Box 1"/>
          <p:cNvSpPr txBox="1">
            <a:spLocks noChangeArrowheads="1"/>
          </p:cNvSpPr>
          <p:nvPr/>
        </p:nvSpPr>
        <p:spPr bwMode="auto">
          <a:xfrm>
            <a:off x="3851275" y="9429750"/>
            <a:ext cx="2944813"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9pPr>
          </a:lstStyle>
          <a:p>
            <a:pPr algn="r" eaLnBrk="1" hangingPunct="1">
              <a:buSzPct val="100000"/>
            </a:pPr>
            <a:fld id="{D326A56A-6059-46CF-B684-70B8BC241F54}" type="slidenum">
              <a:rPr lang="en-US" altLang="pt-BR" sz="1200">
                <a:solidFill>
                  <a:srgbClr val="000000"/>
                </a:solidFill>
              </a:rPr>
              <a:pPr algn="r" eaLnBrk="1" hangingPunct="1">
                <a:buSzPct val="100000"/>
              </a:pPr>
              <a:t>31</a:t>
            </a:fld>
            <a:endParaRPr lang="en-US" altLang="pt-BR" sz="1200">
              <a:solidFill>
                <a:srgbClr val="000000"/>
              </a:solidFill>
            </a:endParaRPr>
          </a:p>
        </p:txBody>
      </p:sp>
      <p:sp>
        <p:nvSpPr>
          <p:cNvPr id="90116" name="Rectangle 2"/>
          <p:cNvSpPr>
            <a:spLocks noGrp="1" noRot="1" noChangeAspect="1" noChangeArrowheads="1" noTextEdit="1"/>
          </p:cNvSpPr>
          <p:nvPr>
            <p:ph type="sldImg"/>
          </p:nvPr>
        </p:nvSpPr>
        <p:spPr>
          <a:xfrm>
            <a:off x="917575" y="744538"/>
            <a:ext cx="4962525" cy="3722687"/>
          </a:xfrm>
          <a:solidFill>
            <a:srgbClr val="FFFFFF"/>
          </a:solidFill>
          <a:ln/>
        </p:spPr>
      </p:sp>
      <p:sp>
        <p:nvSpPr>
          <p:cNvPr id="90117" name="Rectangle 3"/>
          <p:cNvSpPr>
            <a:spLocks noGrp="1" noChangeArrowheads="1"/>
          </p:cNvSpPr>
          <p:nvPr>
            <p:ph type="body" idx="1"/>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pt-BR" altLang="pt-BR">
              <a:latin typeface="Times New Roman" panose="02020603050405020304" pitchFamily="18" charset="0"/>
            </a:endParaRPr>
          </a:p>
        </p:txBody>
      </p:sp>
    </p:spTree>
    <p:extLst>
      <p:ext uri="{BB962C8B-B14F-4D97-AF65-F5344CB8AC3E}">
        <p14:creationId xmlns:p14="http://schemas.microsoft.com/office/powerpoint/2010/main" val="38535780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BE9E54A-2B79-45B3-8668-8C90CA71453C}" type="slidenum">
              <a:rPr lang="pt-BR"/>
              <a:pPr/>
              <a:t>33</a:t>
            </a:fld>
            <a:endParaRPr lang="pt-BR"/>
          </a:p>
        </p:txBody>
      </p:sp>
      <p:sp>
        <p:nvSpPr>
          <p:cNvPr id="30722" name="Rectangle 2"/>
          <p:cNvSpPr>
            <a:spLocks noGrp="1" noRot="1" noChangeAspect="1" noChangeArrowheads="1" noTextEdit="1"/>
          </p:cNvSpPr>
          <p:nvPr>
            <p:ph type="sldImg"/>
          </p:nvPr>
        </p:nvSpPr>
        <p:spPr>
          <a:ln/>
        </p:spPr>
      </p:sp>
      <p:sp>
        <p:nvSpPr>
          <p:cNvPr id="30723" name="Rectangle 3"/>
          <p:cNvSpPr>
            <a:spLocks noGrp="1" noChangeArrowheads="1"/>
          </p:cNvSpPr>
          <p:nvPr>
            <p:ph type="body" idx="1"/>
          </p:nvPr>
        </p:nvSpPr>
        <p:spPr/>
        <p:txBody>
          <a:bodyPr/>
          <a:lstStyle/>
          <a:p>
            <a:endParaRPr lang="pt-BR"/>
          </a:p>
        </p:txBody>
      </p:sp>
    </p:spTree>
    <p:extLst>
      <p:ext uri="{BB962C8B-B14F-4D97-AF65-F5344CB8AC3E}">
        <p14:creationId xmlns:p14="http://schemas.microsoft.com/office/powerpoint/2010/main" val="38927736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8066" name="Rectangle 8"/>
          <p:cNvSpPr>
            <a:spLocks noGrp="1" noChangeArrowheads="1"/>
          </p:cNvSpPr>
          <p:nvPr>
            <p:ph type="sldNum" sz="quarter"/>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5pPr>
            <a:lvl6pPr marL="25146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6pPr>
            <a:lvl7pPr marL="29718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7pPr>
            <a:lvl8pPr marL="34290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8pPr>
            <a:lvl9pPr marL="38862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9pPr>
          </a:lstStyle>
          <a:p>
            <a:fld id="{65627690-0DA5-4C62-BF28-29918421A4FF}" type="slidenum">
              <a:rPr lang="en-US" altLang="pt-BR" sz="1200">
                <a:solidFill>
                  <a:srgbClr val="FFFFFF"/>
                </a:solidFill>
              </a:rPr>
              <a:pPr/>
              <a:t>34</a:t>
            </a:fld>
            <a:endParaRPr lang="en-US" altLang="pt-BR" sz="1200">
              <a:solidFill>
                <a:srgbClr val="FFFFFF"/>
              </a:solidFill>
            </a:endParaRPr>
          </a:p>
        </p:txBody>
      </p:sp>
      <p:sp>
        <p:nvSpPr>
          <p:cNvPr id="87043" name="Text Box 1"/>
          <p:cNvSpPr txBox="1">
            <a:spLocks noChangeArrowheads="1"/>
          </p:cNvSpPr>
          <p:nvPr/>
        </p:nvSpPr>
        <p:spPr bwMode="auto">
          <a:xfrm>
            <a:off x="3851275" y="9429750"/>
            <a:ext cx="2944813"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9pPr>
          </a:lstStyle>
          <a:p>
            <a:pPr algn="r" eaLnBrk="1" hangingPunct="1">
              <a:buSzPct val="100000"/>
            </a:pPr>
            <a:fld id="{2429F56D-4803-4DAC-B6C4-7B509A65477A}" type="slidenum">
              <a:rPr lang="en-US" altLang="pt-BR" sz="1200">
                <a:solidFill>
                  <a:srgbClr val="000000"/>
                </a:solidFill>
              </a:rPr>
              <a:pPr algn="r" eaLnBrk="1" hangingPunct="1">
                <a:buSzPct val="100000"/>
              </a:pPr>
              <a:t>34</a:t>
            </a:fld>
            <a:endParaRPr lang="en-US" altLang="pt-BR" sz="1200">
              <a:solidFill>
                <a:srgbClr val="000000"/>
              </a:solidFill>
            </a:endParaRPr>
          </a:p>
        </p:txBody>
      </p:sp>
      <p:sp>
        <p:nvSpPr>
          <p:cNvPr id="87044" name="Rectangle 2"/>
          <p:cNvSpPr>
            <a:spLocks noGrp="1" noRot="1" noChangeAspect="1" noChangeArrowheads="1" noTextEdit="1"/>
          </p:cNvSpPr>
          <p:nvPr>
            <p:ph type="sldImg"/>
          </p:nvPr>
        </p:nvSpPr>
        <p:spPr>
          <a:xfrm>
            <a:off x="917575" y="744538"/>
            <a:ext cx="4962525" cy="3722687"/>
          </a:xfrm>
          <a:solidFill>
            <a:srgbClr val="FFFFFF"/>
          </a:solidFill>
          <a:ln/>
        </p:spPr>
      </p:sp>
      <p:sp>
        <p:nvSpPr>
          <p:cNvPr id="87045" name="Rectangle 3"/>
          <p:cNvSpPr>
            <a:spLocks noGrp="1" noChangeArrowheads="1"/>
          </p:cNvSpPr>
          <p:nvPr>
            <p:ph type="body" idx="1"/>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pt-BR" altLang="pt-BR">
              <a:latin typeface="Times New Roman" panose="02020603050405020304" pitchFamily="18" charset="0"/>
            </a:endParaRPr>
          </a:p>
        </p:txBody>
      </p:sp>
    </p:spTree>
    <p:extLst>
      <p:ext uri="{BB962C8B-B14F-4D97-AF65-F5344CB8AC3E}">
        <p14:creationId xmlns:p14="http://schemas.microsoft.com/office/powerpoint/2010/main" val="29551279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9090" name="Rectangle 8"/>
          <p:cNvSpPr>
            <a:spLocks noGrp="1" noChangeArrowheads="1"/>
          </p:cNvSpPr>
          <p:nvPr>
            <p:ph type="sldNum" sz="quarter"/>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5pPr>
            <a:lvl6pPr marL="25146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6pPr>
            <a:lvl7pPr marL="29718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7pPr>
            <a:lvl8pPr marL="34290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8pPr>
            <a:lvl9pPr marL="38862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9pPr>
          </a:lstStyle>
          <a:p>
            <a:fld id="{B8F6C302-9E8B-423F-9361-BBB1F5263FE7}" type="slidenum">
              <a:rPr lang="en-US" altLang="pt-BR" sz="1200">
                <a:solidFill>
                  <a:srgbClr val="FFFFFF"/>
                </a:solidFill>
              </a:rPr>
              <a:pPr/>
              <a:t>35</a:t>
            </a:fld>
            <a:endParaRPr lang="en-US" altLang="pt-BR" sz="1200">
              <a:solidFill>
                <a:srgbClr val="FFFFFF"/>
              </a:solidFill>
            </a:endParaRPr>
          </a:p>
        </p:txBody>
      </p:sp>
      <p:sp>
        <p:nvSpPr>
          <p:cNvPr id="88067" name="Text Box 1"/>
          <p:cNvSpPr txBox="1">
            <a:spLocks noChangeArrowheads="1"/>
          </p:cNvSpPr>
          <p:nvPr/>
        </p:nvSpPr>
        <p:spPr bwMode="auto">
          <a:xfrm>
            <a:off x="3851275" y="9429750"/>
            <a:ext cx="2944813"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9pPr>
          </a:lstStyle>
          <a:p>
            <a:pPr algn="r" eaLnBrk="1" hangingPunct="1">
              <a:buSzPct val="100000"/>
            </a:pPr>
            <a:fld id="{947DE31F-BB88-4229-B3F3-F24487573BB8}" type="slidenum">
              <a:rPr lang="en-US" altLang="pt-BR" sz="1200">
                <a:solidFill>
                  <a:srgbClr val="000000"/>
                </a:solidFill>
              </a:rPr>
              <a:pPr algn="r" eaLnBrk="1" hangingPunct="1">
                <a:buSzPct val="100000"/>
              </a:pPr>
              <a:t>35</a:t>
            </a:fld>
            <a:endParaRPr lang="en-US" altLang="pt-BR" sz="1200">
              <a:solidFill>
                <a:srgbClr val="000000"/>
              </a:solidFill>
            </a:endParaRPr>
          </a:p>
        </p:txBody>
      </p:sp>
      <p:sp>
        <p:nvSpPr>
          <p:cNvPr id="88068" name="Rectangle 2"/>
          <p:cNvSpPr>
            <a:spLocks noGrp="1" noRot="1" noChangeAspect="1" noChangeArrowheads="1" noTextEdit="1"/>
          </p:cNvSpPr>
          <p:nvPr>
            <p:ph type="sldImg"/>
          </p:nvPr>
        </p:nvSpPr>
        <p:spPr>
          <a:xfrm>
            <a:off x="917575" y="744538"/>
            <a:ext cx="4962525" cy="3722687"/>
          </a:xfrm>
          <a:solidFill>
            <a:srgbClr val="FFFFFF"/>
          </a:solidFill>
          <a:ln/>
        </p:spPr>
      </p:sp>
      <p:sp>
        <p:nvSpPr>
          <p:cNvPr id="88069" name="Rectangle 3"/>
          <p:cNvSpPr>
            <a:spLocks noGrp="1" noChangeArrowheads="1"/>
          </p:cNvSpPr>
          <p:nvPr>
            <p:ph type="body" idx="1"/>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pt-BR" altLang="pt-BR">
              <a:latin typeface="Times New Roman" panose="02020603050405020304" pitchFamily="18" charset="0"/>
            </a:endParaRPr>
          </a:p>
        </p:txBody>
      </p:sp>
    </p:spTree>
    <p:extLst>
      <p:ext uri="{BB962C8B-B14F-4D97-AF65-F5344CB8AC3E}">
        <p14:creationId xmlns:p14="http://schemas.microsoft.com/office/powerpoint/2010/main" val="25736990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0114" name="Rectangle 8"/>
          <p:cNvSpPr>
            <a:spLocks noGrp="1" noChangeArrowheads="1"/>
          </p:cNvSpPr>
          <p:nvPr>
            <p:ph type="sldNum" sz="quarter"/>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5pPr>
            <a:lvl6pPr marL="25146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6pPr>
            <a:lvl7pPr marL="29718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7pPr>
            <a:lvl8pPr marL="34290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8pPr>
            <a:lvl9pPr marL="38862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9pPr>
          </a:lstStyle>
          <a:p>
            <a:fld id="{A4147DC5-A66C-46A5-B8CD-8C93225F031C}" type="slidenum">
              <a:rPr lang="en-US" altLang="pt-BR" sz="1200">
                <a:solidFill>
                  <a:srgbClr val="FFFFFF"/>
                </a:solidFill>
              </a:rPr>
              <a:pPr/>
              <a:t>36</a:t>
            </a:fld>
            <a:endParaRPr lang="en-US" altLang="pt-BR" sz="1200">
              <a:solidFill>
                <a:srgbClr val="FFFFFF"/>
              </a:solidFill>
            </a:endParaRPr>
          </a:p>
        </p:txBody>
      </p:sp>
      <p:sp>
        <p:nvSpPr>
          <p:cNvPr id="89091" name="Text Box 1"/>
          <p:cNvSpPr txBox="1">
            <a:spLocks noChangeArrowheads="1"/>
          </p:cNvSpPr>
          <p:nvPr/>
        </p:nvSpPr>
        <p:spPr bwMode="auto">
          <a:xfrm>
            <a:off x="3851275" y="9429750"/>
            <a:ext cx="2944813"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9pPr>
          </a:lstStyle>
          <a:p>
            <a:pPr algn="r" eaLnBrk="1" hangingPunct="1">
              <a:buSzPct val="100000"/>
            </a:pPr>
            <a:fld id="{D64CD77D-2EC7-48BA-AF42-2D313236AFC7}" type="slidenum">
              <a:rPr lang="en-US" altLang="pt-BR" sz="1200">
                <a:solidFill>
                  <a:srgbClr val="000000"/>
                </a:solidFill>
              </a:rPr>
              <a:pPr algn="r" eaLnBrk="1" hangingPunct="1">
                <a:buSzPct val="100000"/>
              </a:pPr>
              <a:t>36</a:t>
            </a:fld>
            <a:endParaRPr lang="en-US" altLang="pt-BR" sz="1200">
              <a:solidFill>
                <a:srgbClr val="000000"/>
              </a:solidFill>
            </a:endParaRPr>
          </a:p>
        </p:txBody>
      </p:sp>
      <p:sp>
        <p:nvSpPr>
          <p:cNvPr id="89092" name="Rectangle 2"/>
          <p:cNvSpPr>
            <a:spLocks noGrp="1" noRot="1" noChangeAspect="1" noChangeArrowheads="1" noTextEdit="1"/>
          </p:cNvSpPr>
          <p:nvPr>
            <p:ph type="sldImg"/>
          </p:nvPr>
        </p:nvSpPr>
        <p:spPr>
          <a:xfrm>
            <a:off x="917575" y="744538"/>
            <a:ext cx="4962525" cy="3722687"/>
          </a:xfrm>
          <a:solidFill>
            <a:srgbClr val="FFFFFF"/>
          </a:solidFill>
          <a:ln/>
        </p:spPr>
      </p:sp>
      <p:sp>
        <p:nvSpPr>
          <p:cNvPr id="89093" name="Rectangle 3"/>
          <p:cNvSpPr>
            <a:spLocks noGrp="1" noChangeArrowheads="1"/>
          </p:cNvSpPr>
          <p:nvPr>
            <p:ph type="body" idx="1"/>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pt-BR" altLang="pt-BR">
              <a:latin typeface="Times New Roman" panose="02020603050405020304" pitchFamily="18" charset="0"/>
            </a:endParaRPr>
          </a:p>
        </p:txBody>
      </p:sp>
    </p:spTree>
    <p:extLst>
      <p:ext uri="{BB962C8B-B14F-4D97-AF65-F5344CB8AC3E}">
        <p14:creationId xmlns:p14="http://schemas.microsoft.com/office/powerpoint/2010/main" val="26599180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9330" name="Rectangle 8"/>
          <p:cNvSpPr>
            <a:spLocks noGrp="1" noChangeArrowheads="1"/>
          </p:cNvSpPr>
          <p:nvPr>
            <p:ph type="sldNum" sz="quarter"/>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5pPr>
            <a:lvl6pPr marL="25146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6pPr>
            <a:lvl7pPr marL="29718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7pPr>
            <a:lvl8pPr marL="34290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8pPr>
            <a:lvl9pPr marL="38862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9pPr>
          </a:lstStyle>
          <a:p>
            <a:fld id="{A37C9940-ABC0-4611-B44E-C9703DB7438C}" type="slidenum">
              <a:rPr lang="en-US" altLang="pt-BR" sz="1200">
                <a:solidFill>
                  <a:srgbClr val="FFFFFF"/>
                </a:solidFill>
              </a:rPr>
              <a:pPr/>
              <a:t>37</a:t>
            </a:fld>
            <a:endParaRPr lang="en-US" altLang="pt-BR" sz="1200">
              <a:solidFill>
                <a:srgbClr val="FFFFFF"/>
              </a:solidFill>
            </a:endParaRPr>
          </a:p>
        </p:txBody>
      </p:sp>
      <p:sp>
        <p:nvSpPr>
          <p:cNvPr id="98307" name="Text Box 1"/>
          <p:cNvSpPr txBox="1">
            <a:spLocks noChangeArrowheads="1"/>
          </p:cNvSpPr>
          <p:nvPr/>
        </p:nvSpPr>
        <p:spPr bwMode="auto">
          <a:xfrm>
            <a:off x="3851275" y="9429750"/>
            <a:ext cx="2944813"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9pPr>
          </a:lstStyle>
          <a:p>
            <a:pPr algn="r" eaLnBrk="1" hangingPunct="1">
              <a:buSzPct val="100000"/>
            </a:pPr>
            <a:fld id="{90B02523-4C26-4637-9658-E6E76BB84119}" type="slidenum">
              <a:rPr lang="en-US" altLang="pt-BR" sz="1200">
                <a:solidFill>
                  <a:srgbClr val="000000"/>
                </a:solidFill>
              </a:rPr>
              <a:pPr algn="r" eaLnBrk="1" hangingPunct="1">
                <a:buSzPct val="100000"/>
              </a:pPr>
              <a:t>37</a:t>
            </a:fld>
            <a:endParaRPr lang="en-US" altLang="pt-BR" sz="1200">
              <a:solidFill>
                <a:srgbClr val="000000"/>
              </a:solidFill>
            </a:endParaRPr>
          </a:p>
        </p:txBody>
      </p:sp>
      <p:sp>
        <p:nvSpPr>
          <p:cNvPr id="98308" name="Rectangle 2"/>
          <p:cNvSpPr>
            <a:spLocks noGrp="1" noRot="1" noChangeAspect="1" noChangeArrowheads="1" noTextEdit="1"/>
          </p:cNvSpPr>
          <p:nvPr>
            <p:ph type="sldImg"/>
          </p:nvPr>
        </p:nvSpPr>
        <p:spPr>
          <a:xfrm>
            <a:off x="917575" y="744538"/>
            <a:ext cx="4962525" cy="3722687"/>
          </a:xfrm>
          <a:solidFill>
            <a:srgbClr val="FFFFFF"/>
          </a:solidFill>
          <a:ln/>
        </p:spPr>
      </p:sp>
      <p:sp>
        <p:nvSpPr>
          <p:cNvPr id="98309" name="Rectangle 3"/>
          <p:cNvSpPr>
            <a:spLocks noGrp="1" noChangeArrowheads="1"/>
          </p:cNvSpPr>
          <p:nvPr>
            <p:ph type="body" idx="1"/>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pt-BR" altLang="pt-BR">
              <a:latin typeface="Times New Roman" panose="02020603050405020304" pitchFamily="18" charset="0"/>
            </a:endParaRPr>
          </a:p>
        </p:txBody>
      </p:sp>
    </p:spTree>
    <p:extLst>
      <p:ext uri="{BB962C8B-B14F-4D97-AF65-F5344CB8AC3E}">
        <p14:creationId xmlns:p14="http://schemas.microsoft.com/office/powerpoint/2010/main" val="30878501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1378" name="Rectangle 8"/>
          <p:cNvSpPr>
            <a:spLocks noGrp="1" noChangeArrowheads="1"/>
          </p:cNvSpPr>
          <p:nvPr>
            <p:ph type="sldNum" sz="quarter"/>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5pPr>
            <a:lvl6pPr marL="25146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6pPr>
            <a:lvl7pPr marL="29718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7pPr>
            <a:lvl8pPr marL="34290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8pPr>
            <a:lvl9pPr marL="38862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9pPr>
          </a:lstStyle>
          <a:p>
            <a:fld id="{7D4C42B6-5B80-4B97-9016-8B4783E43BE0}" type="slidenum">
              <a:rPr lang="en-US" altLang="pt-BR" sz="1200">
                <a:solidFill>
                  <a:srgbClr val="FFFFFF"/>
                </a:solidFill>
              </a:rPr>
              <a:pPr/>
              <a:t>39</a:t>
            </a:fld>
            <a:endParaRPr lang="en-US" altLang="pt-BR" sz="1200">
              <a:solidFill>
                <a:srgbClr val="FFFFFF"/>
              </a:solidFill>
            </a:endParaRPr>
          </a:p>
        </p:txBody>
      </p:sp>
      <p:sp>
        <p:nvSpPr>
          <p:cNvPr id="100355" name="Text Box 1"/>
          <p:cNvSpPr txBox="1">
            <a:spLocks noChangeArrowheads="1"/>
          </p:cNvSpPr>
          <p:nvPr/>
        </p:nvSpPr>
        <p:spPr bwMode="auto">
          <a:xfrm>
            <a:off x="3851275" y="9429750"/>
            <a:ext cx="2944813"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9pPr>
          </a:lstStyle>
          <a:p>
            <a:pPr algn="r" eaLnBrk="1" hangingPunct="1">
              <a:buSzPct val="100000"/>
            </a:pPr>
            <a:fld id="{529594E3-3B89-4388-9C8D-FCFCF08C7A09}" type="slidenum">
              <a:rPr lang="en-US" altLang="pt-BR" sz="1200">
                <a:solidFill>
                  <a:srgbClr val="000000"/>
                </a:solidFill>
              </a:rPr>
              <a:pPr algn="r" eaLnBrk="1" hangingPunct="1">
                <a:buSzPct val="100000"/>
              </a:pPr>
              <a:t>39</a:t>
            </a:fld>
            <a:endParaRPr lang="en-US" altLang="pt-BR" sz="1200">
              <a:solidFill>
                <a:srgbClr val="000000"/>
              </a:solidFill>
            </a:endParaRPr>
          </a:p>
        </p:txBody>
      </p:sp>
      <p:sp>
        <p:nvSpPr>
          <p:cNvPr id="100356" name="Rectangle 2"/>
          <p:cNvSpPr>
            <a:spLocks noGrp="1" noRot="1" noChangeAspect="1" noChangeArrowheads="1" noTextEdit="1"/>
          </p:cNvSpPr>
          <p:nvPr>
            <p:ph type="sldImg"/>
          </p:nvPr>
        </p:nvSpPr>
        <p:spPr>
          <a:xfrm>
            <a:off x="917575" y="744538"/>
            <a:ext cx="4962525" cy="3722687"/>
          </a:xfrm>
          <a:solidFill>
            <a:srgbClr val="FFFFFF"/>
          </a:solidFill>
          <a:ln/>
        </p:spPr>
      </p:sp>
      <p:sp>
        <p:nvSpPr>
          <p:cNvPr id="100357" name="Rectangle 3"/>
          <p:cNvSpPr>
            <a:spLocks noGrp="1" noChangeArrowheads="1"/>
          </p:cNvSpPr>
          <p:nvPr>
            <p:ph type="body" idx="1"/>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pt-BR" altLang="pt-BR">
              <a:latin typeface="Times New Roman" panose="02020603050405020304" pitchFamily="18" charset="0"/>
            </a:endParaRPr>
          </a:p>
        </p:txBody>
      </p:sp>
    </p:spTree>
    <p:extLst>
      <p:ext uri="{BB962C8B-B14F-4D97-AF65-F5344CB8AC3E}">
        <p14:creationId xmlns:p14="http://schemas.microsoft.com/office/powerpoint/2010/main" val="12800218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746"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9pPr>
          </a:lstStyle>
          <a:p>
            <a:pPr>
              <a:spcBef>
                <a:spcPct val="0"/>
              </a:spcBef>
              <a:buClrTx/>
              <a:buFontTx/>
              <a:buNone/>
            </a:pPr>
            <a:fld id="{E479EE62-A5FE-4C94-B5E1-9C3905DFB3CC}" type="slidenum">
              <a:rPr lang="en-US" altLang="pt-BR">
                <a:solidFill>
                  <a:srgbClr val="FFFFFF"/>
                </a:solidFill>
              </a:rPr>
              <a:pPr>
                <a:spcBef>
                  <a:spcPct val="0"/>
                </a:spcBef>
                <a:buClrTx/>
                <a:buFontTx/>
                <a:buNone/>
              </a:pPr>
              <a:t>2</a:t>
            </a:fld>
            <a:endParaRPr lang="en-US" altLang="pt-BR">
              <a:solidFill>
                <a:srgbClr val="FFFFFF"/>
              </a:solidFill>
            </a:endParaRPr>
          </a:p>
        </p:txBody>
      </p:sp>
      <p:sp>
        <p:nvSpPr>
          <p:cNvPr id="31747" name="Text Box 1"/>
          <p:cNvSpPr txBox="1">
            <a:spLocks noChangeArrowheads="1"/>
          </p:cNvSpPr>
          <p:nvPr/>
        </p:nvSpPr>
        <p:spPr bwMode="auto">
          <a:xfrm>
            <a:off x="3851275" y="9429750"/>
            <a:ext cx="2944813"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9pPr>
          </a:lstStyle>
          <a:p>
            <a:pPr algn="r" eaLnBrk="1" hangingPunct="1">
              <a:spcBef>
                <a:spcPct val="0"/>
              </a:spcBef>
              <a:buClrTx/>
              <a:buFontTx/>
              <a:buNone/>
            </a:pPr>
            <a:fld id="{2032EBF0-08BA-4806-B6DD-1DEA11281A03}" type="slidenum">
              <a:rPr lang="en-US" altLang="pt-BR">
                <a:cs typeface="Arial" panose="020B0604020202020204" pitchFamily="34" charset="0"/>
              </a:rPr>
              <a:pPr algn="r" eaLnBrk="1" hangingPunct="1">
                <a:spcBef>
                  <a:spcPct val="0"/>
                </a:spcBef>
                <a:buClrTx/>
                <a:buFontTx/>
                <a:buNone/>
              </a:pPr>
              <a:t>2</a:t>
            </a:fld>
            <a:endParaRPr lang="en-US" altLang="pt-BR">
              <a:cs typeface="Arial" panose="020B0604020202020204" pitchFamily="34" charset="0"/>
            </a:endParaRPr>
          </a:p>
        </p:txBody>
      </p:sp>
      <p:sp>
        <p:nvSpPr>
          <p:cNvPr id="31748" name="Rectangle 2"/>
          <p:cNvSpPr>
            <a:spLocks noGrp="1" noRot="1" noChangeAspect="1" noChangeArrowheads="1" noTextEdit="1"/>
          </p:cNvSpPr>
          <p:nvPr>
            <p:ph type="sldImg"/>
          </p:nvPr>
        </p:nvSpPr>
        <p:spPr>
          <a:xfrm>
            <a:off x="917575" y="744538"/>
            <a:ext cx="4962525" cy="3722687"/>
          </a:xfrm>
          <a:solidFill>
            <a:srgbClr val="FFFFFF"/>
          </a:solidFill>
          <a:ln/>
        </p:spPr>
      </p:sp>
      <p:sp>
        <p:nvSpPr>
          <p:cNvPr id="31749" name="Rectangle 3"/>
          <p:cNvSpPr>
            <a:spLocks noGrp="1" noChangeArrowheads="1"/>
          </p:cNvSpPr>
          <p:nvPr>
            <p:ph type="body" idx="1"/>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pt-BR" altLang="pt-BR">
              <a:latin typeface="Times New Roman" panose="02020603050405020304" pitchFamily="18" charset="0"/>
            </a:endParaRPr>
          </a:p>
        </p:txBody>
      </p:sp>
    </p:spTree>
    <p:extLst>
      <p:ext uri="{BB962C8B-B14F-4D97-AF65-F5344CB8AC3E}">
        <p14:creationId xmlns:p14="http://schemas.microsoft.com/office/powerpoint/2010/main" val="2401266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5474" name="Rectangle 8"/>
          <p:cNvSpPr>
            <a:spLocks noGrp="1" noChangeArrowheads="1"/>
          </p:cNvSpPr>
          <p:nvPr>
            <p:ph type="sldNum" sz="quarter"/>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ＭＳ Ｐゴシック" panose="020B0600070205080204" pitchFamily="34" charset="-128"/>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ＭＳ Ｐゴシック" panose="020B0600070205080204" pitchFamily="34" charset="-128"/>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ＭＳ Ｐゴシック" panose="020B0600070205080204" pitchFamily="34" charset="-128"/>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ＭＳ Ｐゴシック" panose="020B0600070205080204" pitchFamily="34" charset="-128"/>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ＭＳ Ｐゴシック" panose="020B0600070205080204" pitchFamily="34" charset="-128"/>
              </a:defRPr>
            </a:lvl5pPr>
            <a:lvl6pPr marL="25146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ＭＳ Ｐゴシック" panose="020B0600070205080204" pitchFamily="34" charset="-128"/>
              </a:defRPr>
            </a:lvl6pPr>
            <a:lvl7pPr marL="29718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ＭＳ Ｐゴシック" panose="020B0600070205080204" pitchFamily="34" charset="-128"/>
              </a:defRPr>
            </a:lvl7pPr>
            <a:lvl8pPr marL="34290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ＭＳ Ｐゴシック" panose="020B0600070205080204" pitchFamily="34" charset="-128"/>
              </a:defRPr>
            </a:lvl8pPr>
            <a:lvl9pPr marL="38862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ＭＳ Ｐゴシック" panose="020B0600070205080204" pitchFamily="34" charset="-128"/>
              </a:defRPr>
            </a:lvl9pPr>
          </a:lstStyle>
          <a:p>
            <a:fld id="{51AA6F5D-0049-41BD-9511-D953D85EF7B3}" type="slidenum">
              <a:rPr lang="en-US" altLang="pt-BR" sz="1200">
                <a:solidFill>
                  <a:srgbClr val="FFFFFF"/>
                </a:solidFill>
              </a:rPr>
              <a:pPr/>
              <a:t>42</a:t>
            </a:fld>
            <a:endParaRPr lang="en-US" altLang="pt-BR" sz="1200">
              <a:solidFill>
                <a:srgbClr val="FFFFFF"/>
              </a:solidFill>
            </a:endParaRPr>
          </a:p>
        </p:txBody>
      </p:sp>
      <p:sp>
        <p:nvSpPr>
          <p:cNvPr id="105475" name="Text Box 1"/>
          <p:cNvSpPr txBox="1">
            <a:spLocks noChangeArrowheads="1"/>
          </p:cNvSpPr>
          <p:nvPr/>
        </p:nvSpPr>
        <p:spPr bwMode="auto">
          <a:xfrm>
            <a:off x="3851275" y="9429750"/>
            <a:ext cx="2944813"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ＭＳ Ｐゴシック" panose="020B0600070205080204" pitchFamily="34" charset="-128"/>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ＭＳ Ｐゴシック" panose="020B0600070205080204" pitchFamily="34" charset="-128"/>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ＭＳ Ｐゴシック" panose="020B0600070205080204" pitchFamily="34" charset="-128"/>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ＭＳ Ｐゴシック" panose="020B0600070205080204" pitchFamily="34" charset="-128"/>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ＭＳ Ｐゴシック" panose="020B0600070205080204" pitchFamily="34" charset="-128"/>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ＭＳ Ｐゴシック" panose="020B0600070205080204" pitchFamily="34" charset="-128"/>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ＭＳ Ｐゴシック" panose="020B0600070205080204" pitchFamily="34" charset="-128"/>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ＭＳ Ｐゴシック" panose="020B0600070205080204" pitchFamily="34" charset="-128"/>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ＭＳ Ｐゴシック" panose="020B0600070205080204" pitchFamily="34" charset="-128"/>
              </a:defRPr>
            </a:lvl9pPr>
          </a:lstStyle>
          <a:p>
            <a:pPr algn="r" eaLnBrk="1" hangingPunct="1">
              <a:buSzPct val="100000"/>
            </a:pPr>
            <a:fld id="{E7167346-6157-4426-BEED-C6676DF62E09}" type="slidenum">
              <a:rPr lang="en-US" altLang="pt-BR" sz="1200">
                <a:solidFill>
                  <a:srgbClr val="000000"/>
                </a:solidFill>
              </a:rPr>
              <a:pPr algn="r" eaLnBrk="1" hangingPunct="1">
                <a:buSzPct val="100000"/>
              </a:pPr>
              <a:t>42</a:t>
            </a:fld>
            <a:endParaRPr lang="en-US" altLang="pt-BR" sz="1200">
              <a:solidFill>
                <a:srgbClr val="000000"/>
              </a:solidFill>
            </a:endParaRPr>
          </a:p>
        </p:txBody>
      </p:sp>
      <p:sp>
        <p:nvSpPr>
          <p:cNvPr id="105476" name="Rectangle 2"/>
          <p:cNvSpPr>
            <a:spLocks noGrp="1" noRot="1" noChangeAspect="1" noChangeArrowheads="1" noTextEdit="1"/>
          </p:cNvSpPr>
          <p:nvPr>
            <p:ph type="sldImg"/>
          </p:nvPr>
        </p:nvSpPr>
        <p:spPr>
          <a:xfrm>
            <a:off x="917575" y="744538"/>
            <a:ext cx="4962525" cy="3722687"/>
          </a:xfrm>
          <a:solidFill>
            <a:srgbClr val="FFFFFF"/>
          </a:solidFill>
          <a:ln/>
        </p:spPr>
      </p:sp>
      <p:sp>
        <p:nvSpPr>
          <p:cNvPr id="105477" name="Rectangle 3"/>
          <p:cNvSpPr>
            <a:spLocks noGrp="1" noChangeArrowheads="1"/>
          </p:cNvSpPr>
          <p:nvPr>
            <p:ph type="body" idx="1"/>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pt-BR" altLang="pt-BR">
              <a:latin typeface="Times New Roman" panose="02020603050405020304" pitchFamily="18" charset="0"/>
            </a:endParaRPr>
          </a:p>
        </p:txBody>
      </p:sp>
    </p:spTree>
    <p:extLst>
      <p:ext uri="{BB962C8B-B14F-4D97-AF65-F5344CB8AC3E}">
        <p14:creationId xmlns:p14="http://schemas.microsoft.com/office/powerpoint/2010/main" val="15647191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5474" name="Rectangle 8"/>
          <p:cNvSpPr>
            <a:spLocks noGrp="1" noChangeArrowheads="1"/>
          </p:cNvSpPr>
          <p:nvPr>
            <p:ph type="sldNum" sz="quarter"/>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ＭＳ Ｐゴシック" panose="020B0600070205080204" pitchFamily="34" charset="-128"/>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ＭＳ Ｐゴシック" panose="020B0600070205080204" pitchFamily="34" charset="-128"/>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ＭＳ Ｐゴシック" panose="020B0600070205080204" pitchFamily="34" charset="-128"/>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ＭＳ Ｐゴシック" panose="020B0600070205080204" pitchFamily="34" charset="-128"/>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ＭＳ Ｐゴシック" panose="020B0600070205080204" pitchFamily="34" charset="-128"/>
              </a:defRPr>
            </a:lvl5pPr>
            <a:lvl6pPr marL="25146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ＭＳ Ｐゴシック" panose="020B0600070205080204" pitchFamily="34" charset="-128"/>
              </a:defRPr>
            </a:lvl6pPr>
            <a:lvl7pPr marL="29718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ＭＳ Ｐゴシック" panose="020B0600070205080204" pitchFamily="34" charset="-128"/>
              </a:defRPr>
            </a:lvl7pPr>
            <a:lvl8pPr marL="34290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ＭＳ Ｐゴシック" panose="020B0600070205080204" pitchFamily="34" charset="-128"/>
              </a:defRPr>
            </a:lvl8pPr>
            <a:lvl9pPr marL="38862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ＭＳ Ｐゴシック" panose="020B0600070205080204" pitchFamily="34" charset="-128"/>
              </a:defRPr>
            </a:lvl9pPr>
          </a:lstStyle>
          <a:p>
            <a:fld id="{51AA6F5D-0049-41BD-9511-D953D85EF7B3}" type="slidenum">
              <a:rPr lang="en-US" altLang="pt-BR" sz="1200">
                <a:solidFill>
                  <a:srgbClr val="FFFFFF"/>
                </a:solidFill>
              </a:rPr>
              <a:pPr/>
              <a:t>48</a:t>
            </a:fld>
            <a:endParaRPr lang="en-US" altLang="pt-BR" sz="1200">
              <a:solidFill>
                <a:srgbClr val="FFFFFF"/>
              </a:solidFill>
            </a:endParaRPr>
          </a:p>
        </p:txBody>
      </p:sp>
      <p:sp>
        <p:nvSpPr>
          <p:cNvPr id="105475" name="Text Box 1"/>
          <p:cNvSpPr txBox="1">
            <a:spLocks noChangeArrowheads="1"/>
          </p:cNvSpPr>
          <p:nvPr/>
        </p:nvSpPr>
        <p:spPr bwMode="auto">
          <a:xfrm>
            <a:off x="3851275" y="9429750"/>
            <a:ext cx="2944813"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ＭＳ Ｐゴシック" panose="020B0600070205080204" pitchFamily="34" charset="-128"/>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ＭＳ Ｐゴシック" panose="020B0600070205080204" pitchFamily="34" charset="-128"/>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ＭＳ Ｐゴシック" panose="020B0600070205080204" pitchFamily="34" charset="-128"/>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ＭＳ Ｐゴシック" panose="020B0600070205080204" pitchFamily="34" charset="-128"/>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ＭＳ Ｐゴシック" panose="020B0600070205080204" pitchFamily="34" charset="-128"/>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ＭＳ Ｐゴシック" panose="020B0600070205080204" pitchFamily="34" charset="-128"/>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ＭＳ Ｐゴシック" panose="020B0600070205080204" pitchFamily="34" charset="-128"/>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ＭＳ Ｐゴシック" panose="020B0600070205080204" pitchFamily="34" charset="-128"/>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ＭＳ Ｐゴシック" panose="020B0600070205080204" pitchFamily="34" charset="-128"/>
              </a:defRPr>
            </a:lvl9pPr>
          </a:lstStyle>
          <a:p>
            <a:pPr algn="r" eaLnBrk="1" hangingPunct="1">
              <a:buSzPct val="100000"/>
            </a:pPr>
            <a:fld id="{E7167346-6157-4426-BEED-C6676DF62E09}" type="slidenum">
              <a:rPr lang="en-US" altLang="pt-BR" sz="1200">
                <a:solidFill>
                  <a:srgbClr val="000000"/>
                </a:solidFill>
              </a:rPr>
              <a:pPr algn="r" eaLnBrk="1" hangingPunct="1">
                <a:buSzPct val="100000"/>
              </a:pPr>
              <a:t>48</a:t>
            </a:fld>
            <a:endParaRPr lang="en-US" altLang="pt-BR" sz="1200">
              <a:solidFill>
                <a:srgbClr val="000000"/>
              </a:solidFill>
            </a:endParaRPr>
          </a:p>
        </p:txBody>
      </p:sp>
      <p:sp>
        <p:nvSpPr>
          <p:cNvPr id="105476" name="Rectangle 2"/>
          <p:cNvSpPr>
            <a:spLocks noGrp="1" noRot="1" noChangeAspect="1" noChangeArrowheads="1" noTextEdit="1"/>
          </p:cNvSpPr>
          <p:nvPr>
            <p:ph type="sldImg"/>
          </p:nvPr>
        </p:nvSpPr>
        <p:spPr>
          <a:xfrm>
            <a:off x="917575" y="744538"/>
            <a:ext cx="4962525" cy="3722687"/>
          </a:xfrm>
          <a:solidFill>
            <a:srgbClr val="FFFFFF"/>
          </a:solidFill>
          <a:ln/>
        </p:spPr>
      </p:sp>
      <p:sp>
        <p:nvSpPr>
          <p:cNvPr id="105477" name="Rectangle 3"/>
          <p:cNvSpPr>
            <a:spLocks noGrp="1" noChangeArrowheads="1"/>
          </p:cNvSpPr>
          <p:nvPr>
            <p:ph type="body" idx="1"/>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pt-BR" altLang="pt-BR">
              <a:latin typeface="Times New Roman" panose="02020603050405020304" pitchFamily="18" charset="0"/>
            </a:endParaRPr>
          </a:p>
        </p:txBody>
      </p:sp>
    </p:spTree>
    <p:extLst>
      <p:ext uri="{BB962C8B-B14F-4D97-AF65-F5344CB8AC3E}">
        <p14:creationId xmlns:p14="http://schemas.microsoft.com/office/powerpoint/2010/main" val="6277221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5474" name="Rectangle 8"/>
          <p:cNvSpPr>
            <a:spLocks noGrp="1" noChangeArrowheads="1"/>
          </p:cNvSpPr>
          <p:nvPr>
            <p:ph type="sldNum" sz="quarter"/>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ＭＳ Ｐゴシック" panose="020B0600070205080204" pitchFamily="34" charset="-128"/>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ＭＳ Ｐゴシック" panose="020B0600070205080204" pitchFamily="34" charset="-128"/>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ＭＳ Ｐゴシック" panose="020B0600070205080204" pitchFamily="34" charset="-128"/>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ＭＳ Ｐゴシック" panose="020B0600070205080204" pitchFamily="34" charset="-128"/>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ＭＳ Ｐゴシック" panose="020B0600070205080204" pitchFamily="34" charset="-128"/>
              </a:defRPr>
            </a:lvl5pPr>
            <a:lvl6pPr marL="25146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ＭＳ Ｐゴシック" panose="020B0600070205080204" pitchFamily="34" charset="-128"/>
              </a:defRPr>
            </a:lvl6pPr>
            <a:lvl7pPr marL="29718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ＭＳ Ｐゴシック" panose="020B0600070205080204" pitchFamily="34" charset="-128"/>
              </a:defRPr>
            </a:lvl7pPr>
            <a:lvl8pPr marL="34290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ＭＳ Ｐゴシック" panose="020B0600070205080204" pitchFamily="34" charset="-128"/>
              </a:defRPr>
            </a:lvl8pPr>
            <a:lvl9pPr marL="38862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ＭＳ Ｐゴシック" panose="020B0600070205080204" pitchFamily="34" charset="-128"/>
              </a:defRPr>
            </a:lvl9pPr>
          </a:lstStyle>
          <a:p>
            <a:fld id="{51AA6F5D-0049-41BD-9511-D953D85EF7B3}" type="slidenum">
              <a:rPr lang="en-US" altLang="pt-BR" sz="1200">
                <a:solidFill>
                  <a:srgbClr val="FFFFFF"/>
                </a:solidFill>
              </a:rPr>
              <a:pPr/>
              <a:t>49</a:t>
            </a:fld>
            <a:endParaRPr lang="en-US" altLang="pt-BR" sz="1200">
              <a:solidFill>
                <a:srgbClr val="FFFFFF"/>
              </a:solidFill>
            </a:endParaRPr>
          </a:p>
        </p:txBody>
      </p:sp>
      <p:sp>
        <p:nvSpPr>
          <p:cNvPr id="105475" name="Text Box 1"/>
          <p:cNvSpPr txBox="1">
            <a:spLocks noChangeArrowheads="1"/>
          </p:cNvSpPr>
          <p:nvPr/>
        </p:nvSpPr>
        <p:spPr bwMode="auto">
          <a:xfrm>
            <a:off x="3851275" y="9429750"/>
            <a:ext cx="2944813"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ＭＳ Ｐゴシック" panose="020B0600070205080204" pitchFamily="34" charset="-128"/>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ＭＳ Ｐゴシック" panose="020B0600070205080204" pitchFamily="34" charset="-128"/>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ＭＳ Ｐゴシック" panose="020B0600070205080204" pitchFamily="34" charset="-128"/>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ＭＳ Ｐゴシック" panose="020B0600070205080204" pitchFamily="34" charset="-128"/>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ＭＳ Ｐゴシック" panose="020B0600070205080204" pitchFamily="34" charset="-128"/>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ＭＳ Ｐゴシック" panose="020B0600070205080204" pitchFamily="34" charset="-128"/>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ＭＳ Ｐゴシック" panose="020B0600070205080204" pitchFamily="34" charset="-128"/>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ＭＳ Ｐゴシック" panose="020B0600070205080204" pitchFamily="34" charset="-128"/>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ＭＳ Ｐゴシック" panose="020B0600070205080204" pitchFamily="34" charset="-128"/>
              </a:defRPr>
            </a:lvl9pPr>
          </a:lstStyle>
          <a:p>
            <a:pPr algn="r" eaLnBrk="1" hangingPunct="1">
              <a:buSzPct val="100000"/>
            </a:pPr>
            <a:fld id="{E7167346-6157-4426-BEED-C6676DF62E09}" type="slidenum">
              <a:rPr lang="en-US" altLang="pt-BR" sz="1200">
                <a:solidFill>
                  <a:srgbClr val="000000"/>
                </a:solidFill>
              </a:rPr>
              <a:pPr algn="r" eaLnBrk="1" hangingPunct="1">
                <a:buSzPct val="100000"/>
              </a:pPr>
              <a:t>49</a:t>
            </a:fld>
            <a:endParaRPr lang="en-US" altLang="pt-BR" sz="1200">
              <a:solidFill>
                <a:srgbClr val="000000"/>
              </a:solidFill>
            </a:endParaRPr>
          </a:p>
        </p:txBody>
      </p:sp>
      <p:sp>
        <p:nvSpPr>
          <p:cNvPr id="105476" name="Rectangle 2"/>
          <p:cNvSpPr>
            <a:spLocks noGrp="1" noRot="1" noChangeAspect="1" noChangeArrowheads="1" noTextEdit="1"/>
          </p:cNvSpPr>
          <p:nvPr>
            <p:ph type="sldImg"/>
          </p:nvPr>
        </p:nvSpPr>
        <p:spPr>
          <a:xfrm>
            <a:off x="917575" y="744538"/>
            <a:ext cx="4962525" cy="3722687"/>
          </a:xfrm>
          <a:solidFill>
            <a:srgbClr val="FFFFFF"/>
          </a:solidFill>
          <a:ln/>
        </p:spPr>
      </p:sp>
      <p:sp>
        <p:nvSpPr>
          <p:cNvPr id="105477" name="Rectangle 3"/>
          <p:cNvSpPr>
            <a:spLocks noGrp="1" noChangeArrowheads="1"/>
          </p:cNvSpPr>
          <p:nvPr>
            <p:ph type="body" idx="1"/>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pt-BR" altLang="pt-BR">
              <a:latin typeface="Times New Roman" panose="02020603050405020304" pitchFamily="18" charset="0"/>
            </a:endParaRPr>
          </a:p>
        </p:txBody>
      </p:sp>
    </p:spTree>
    <p:extLst>
      <p:ext uri="{BB962C8B-B14F-4D97-AF65-F5344CB8AC3E}">
        <p14:creationId xmlns:p14="http://schemas.microsoft.com/office/powerpoint/2010/main" val="20241957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7522" name="Rectangle 8"/>
          <p:cNvSpPr>
            <a:spLocks noGrp="1" noChangeArrowheads="1"/>
          </p:cNvSpPr>
          <p:nvPr>
            <p:ph type="sldNum" sz="quarter"/>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5pPr>
            <a:lvl6pPr marL="25146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6pPr>
            <a:lvl7pPr marL="29718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7pPr>
            <a:lvl8pPr marL="34290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8pPr>
            <a:lvl9pPr marL="38862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9pPr>
          </a:lstStyle>
          <a:p>
            <a:fld id="{9DE064FD-3640-4974-8FE7-E13959F3B6BA}" type="slidenum">
              <a:rPr lang="en-US" altLang="pt-BR" sz="1200">
                <a:solidFill>
                  <a:srgbClr val="FFFFFF"/>
                </a:solidFill>
              </a:rPr>
              <a:pPr/>
              <a:t>50</a:t>
            </a:fld>
            <a:endParaRPr lang="en-US" altLang="pt-BR" sz="1200">
              <a:solidFill>
                <a:srgbClr val="FFFFFF"/>
              </a:solidFill>
            </a:endParaRPr>
          </a:p>
        </p:txBody>
      </p:sp>
      <p:sp>
        <p:nvSpPr>
          <p:cNvPr id="106499" name="Text Box 1"/>
          <p:cNvSpPr txBox="1">
            <a:spLocks noChangeArrowheads="1"/>
          </p:cNvSpPr>
          <p:nvPr/>
        </p:nvSpPr>
        <p:spPr bwMode="auto">
          <a:xfrm>
            <a:off x="3851275" y="9429750"/>
            <a:ext cx="2944813"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9pPr>
          </a:lstStyle>
          <a:p>
            <a:pPr algn="r" eaLnBrk="1" hangingPunct="1">
              <a:buSzPct val="100000"/>
            </a:pPr>
            <a:fld id="{6D7A568F-DD1B-4156-8FF4-612EC51EA1D1}" type="slidenum">
              <a:rPr lang="en-US" altLang="pt-BR" sz="1200">
                <a:solidFill>
                  <a:srgbClr val="000000"/>
                </a:solidFill>
              </a:rPr>
              <a:pPr algn="r" eaLnBrk="1" hangingPunct="1">
                <a:buSzPct val="100000"/>
              </a:pPr>
              <a:t>50</a:t>
            </a:fld>
            <a:endParaRPr lang="en-US" altLang="pt-BR" sz="1200">
              <a:solidFill>
                <a:srgbClr val="000000"/>
              </a:solidFill>
            </a:endParaRPr>
          </a:p>
        </p:txBody>
      </p:sp>
      <p:sp>
        <p:nvSpPr>
          <p:cNvPr id="106500" name="Rectangle 2"/>
          <p:cNvSpPr>
            <a:spLocks noGrp="1" noRot="1" noChangeAspect="1" noChangeArrowheads="1" noTextEdit="1"/>
          </p:cNvSpPr>
          <p:nvPr>
            <p:ph type="sldImg"/>
          </p:nvPr>
        </p:nvSpPr>
        <p:spPr>
          <a:xfrm>
            <a:off x="917575" y="744538"/>
            <a:ext cx="4962525" cy="3722687"/>
          </a:xfrm>
          <a:solidFill>
            <a:srgbClr val="FFFFFF"/>
          </a:solidFill>
          <a:ln/>
        </p:spPr>
      </p:sp>
      <p:sp>
        <p:nvSpPr>
          <p:cNvPr id="106501" name="Rectangle 3"/>
          <p:cNvSpPr>
            <a:spLocks noGrp="1" noChangeArrowheads="1"/>
          </p:cNvSpPr>
          <p:nvPr>
            <p:ph type="body" idx="1"/>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pt-BR" altLang="pt-BR">
              <a:latin typeface="Times New Roman" panose="02020603050405020304" pitchFamily="18" charset="0"/>
            </a:endParaRPr>
          </a:p>
        </p:txBody>
      </p:sp>
    </p:spTree>
    <p:extLst>
      <p:ext uri="{BB962C8B-B14F-4D97-AF65-F5344CB8AC3E}">
        <p14:creationId xmlns:p14="http://schemas.microsoft.com/office/powerpoint/2010/main" val="19351365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410" name="Rectangle 8"/>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9pPr>
          </a:lstStyle>
          <a:p>
            <a:pPr eaLnBrk="1" hangingPunct="1"/>
            <a:fld id="{9E2DED85-C503-456D-9286-0AE9BE91F11C}" type="slidenum">
              <a:rPr lang="en-US" altLang="pt-BR" sz="1200">
                <a:solidFill>
                  <a:srgbClr val="000000"/>
                </a:solidFill>
              </a:rPr>
              <a:pPr eaLnBrk="1" hangingPunct="1"/>
              <a:t>8</a:t>
            </a:fld>
            <a:endParaRPr lang="en-US" altLang="pt-BR" sz="1200">
              <a:solidFill>
                <a:srgbClr val="000000"/>
              </a:solidFill>
            </a:endParaRPr>
          </a:p>
        </p:txBody>
      </p:sp>
      <p:sp>
        <p:nvSpPr>
          <p:cNvPr id="17411" name="Text Box 1"/>
          <p:cNvSpPr txBox="1">
            <a:spLocks noChangeArrowheads="1"/>
          </p:cNvSpPr>
          <p:nvPr/>
        </p:nvSpPr>
        <p:spPr bwMode="auto">
          <a:xfrm>
            <a:off x="3851275" y="9429750"/>
            <a:ext cx="2944813"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pt-BR" altLang="pt-BR"/>
          </a:p>
        </p:txBody>
      </p:sp>
      <p:sp>
        <p:nvSpPr>
          <p:cNvPr id="17412" name="Rectangle 2"/>
          <p:cNvSpPr>
            <a:spLocks noGrp="1" noRot="1" noChangeAspect="1" noChangeArrowheads="1" noTextEdit="1"/>
          </p:cNvSpPr>
          <p:nvPr>
            <p:ph type="sldImg"/>
          </p:nvPr>
        </p:nvSpPr>
        <p:spPr>
          <a:xfrm>
            <a:off x="917575" y="744538"/>
            <a:ext cx="4962525" cy="3722687"/>
          </a:xfrm>
          <a:solidFill>
            <a:srgbClr val="FFFFFF"/>
          </a:solidFill>
          <a:ln>
            <a:solidFill>
              <a:srgbClr val="000000"/>
            </a:solidFill>
            <a:miter lim="800000"/>
            <a:headEnd/>
            <a:tailEnd/>
          </a:ln>
        </p:spPr>
      </p:sp>
      <p:sp>
        <p:nvSpPr>
          <p:cNvPr id="17413" name="Rectangle 3"/>
          <p:cNvSpPr>
            <a:spLocks noGrp="1" noChangeArrowheads="1"/>
          </p:cNvSpPr>
          <p:nvPr>
            <p:ph type="body" idx="1"/>
          </p:nvPr>
        </p:nvSpPr>
        <p:spPr>
          <a:xfrm>
            <a:off x="679450" y="4714875"/>
            <a:ext cx="5437188" cy="44656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pt-BR" altLang="pt-BR">
              <a:latin typeface="Times New Roman" panose="02020603050405020304" pitchFamily="18" charset="0"/>
            </a:endParaRPr>
          </a:p>
        </p:txBody>
      </p:sp>
    </p:spTree>
    <p:extLst>
      <p:ext uri="{BB962C8B-B14F-4D97-AF65-F5344CB8AC3E}">
        <p14:creationId xmlns:p14="http://schemas.microsoft.com/office/powerpoint/2010/main" val="10501656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normAutofit/>
          </a:bodyPr>
          <a:lstStyle/>
          <a:p>
            <a:pPr eaLnBrk="1" hangingPunct="1">
              <a:lnSpc>
                <a:spcPct val="90000"/>
              </a:lnSpc>
              <a:spcBef>
                <a:spcPct val="0"/>
              </a:spcBef>
              <a:defRPr/>
            </a:pPr>
            <a:r>
              <a:rPr lang="en-CA" altLang="pt-BR">
                <a:solidFill>
                  <a:srgbClr val="FD6621"/>
                </a:solidFill>
                <a:latin typeface="Arial" panose="020B0604020202020204" pitchFamily="34" charset="0"/>
              </a:rPr>
              <a:t>A formação natural do Solo, a partir da mineralização da rocha mãe e decomposição da M.O. em Húmus estável, é um processo lento –</a:t>
            </a:r>
            <a:r>
              <a:rPr lang="en-CA" altLang="pt-BR" b="1">
                <a:solidFill>
                  <a:srgbClr val="FD6621"/>
                </a:solidFill>
                <a:effectLst>
                  <a:outerShdw blurRad="38100" dist="38100" dir="2700000" algn="tl">
                    <a:srgbClr val="C0C0C0"/>
                  </a:outerShdw>
                </a:effectLst>
                <a:latin typeface="Arial" panose="020B0604020202020204" pitchFamily="34" charset="0"/>
              </a:rPr>
              <a:t> </a:t>
            </a:r>
          </a:p>
          <a:p>
            <a:pPr eaLnBrk="1" hangingPunct="1">
              <a:lnSpc>
                <a:spcPct val="90000"/>
              </a:lnSpc>
              <a:spcBef>
                <a:spcPct val="0"/>
              </a:spcBef>
              <a:defRPr/>
            </a:pPr>
            <a:endParaRPr lang="en-US" altLang="pt-BR"/>
          </a:p>
        </p:txBody>
      </p:sp>
      <p:sp>
        <p:nvSpPr>
          <p:cNvPr id="174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defRPr>
                <a:solidFill>
                  <a:schemeClr val="tx1"/>
                </a:solidFill>
                <a:latin typeface="Calibri" panose="020F0502020204030204" pitchFamily="34" charset="0"/>
                <a:ea typeface="MS PGothic" panose="020B0600070205080204" pitchFamily="34" charset="-128"/>
              </a:defRPr>
            </a:lvl1pPr>
            <a:lvl2pPr marL="742950" indent="-285750" defTabSz="912813">
              <a:defRPr>
                <a:solidFill>
                  <a:schemeClr val="tx1"/>
                </a:solidFill>
                <a:latin typeface="Calibri" panose="020F0502020204030204" pitchFamily="34" charset="0"/>
                <a:ea typeface="MS PGothic" panose="020B0600070205080204" pitchFamily="34" charset="-128"/>
              </a:defRPr>
            </a:lvl2pPr>
            <a:lvl3pPr marL="1143000" indent="-228600" defTabSz="912813">
              <a:defRPr>
                <a:solidFill>
                  <a:schemeClr val="tx1"/>
                </a:solidFill>
                <a:latin typeface="Calibri" panose="020F0502020204030204" pitchFamily="34" charset="0"/>
                <a:ea typeface="MS PGothic" panose="020B0600070205080204" pitchFamily="34" charset="-128"/>
              </a:defRPr>
            </a:lvl3pPr>
            <a:lvl4pPr marL="1600200" indent="-228600" defTabSz="912813">
              <a:defRPr>
                <a:solidFill>
                  <a:schemeClr val="tx1"/>
                </a:solidFill>
                <a:latin typeface="Calibri" panose="020F0502020204030204" pitchFamily="34" charset="0"/>
                <a:ea typeface="MS PGothic" panose="020B0600070205080204" pitchFamily="34" charset="-128"/>
              </a:defRPr>
            </a:lvl4pPr>
            <a:lvl5pPr marL="2057400" indent="-228600" defTabSz="912813">
              <a:defRPr>
                <a:solidFill>
                  <a:schemeClr val="tx1"/>
                </a:solidFill>
                <a:latin typeface="Calibri" panose="020F0502020204030204" pitchFamily="34"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83BF65A5-5C6C-4B66-86B3-AD55E19AE3A7}" type="slidenum">
              <a:rPr lang="en-US" altLang="pt-BR" sz="4200" smtClean="0">
                <a:solidFill>
                  <a:srgbClr val="000000"/>
                </a:solidFill>
                <a:latin typeface="Gill Sans" charset="0"/>
                <a:sym typeface="Gill Sans" charset="0"/>
              </a:rPr>
              <a:pPr/>
              <a:t>18</a:t>
            </a:fld>
            <a:endParaRPr lang="en-US" altLang="pt-BR" sz="4200">
              <a:solidFill>
                <a:srgbClr val="000000"/>
              </a:solidFill>
              <a:latin typeface="Gill Sans" charset="0"/>
              <a:sym typeface="Gill Sans" charset="0"/>
            </a:endParaRPr>
          </a:p>
        </p:txBody>
      </p:sp>
    </p:spTree>
    <p:extLst>
      <p:ext uri="{BB962C8B-B14F-4D97-AF65-F5344CB8AC3E}">
        <p14:creationId xmlns:p14="http://schemas.microsoft.com/office/powerpoint/2010/main" val="1737554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pt-BR"/>
              <a:t>Although soil plays important functions for human well-being, still unsustainable practices that take soils as an input-output system are degrading our precious soil resources. Indeed, already quarter of our planet soils are facing degradation problems including soil erosion, soil sealing, soil contamination, salinization and more. African soils are also facing this problem and approximately 16% of its soils are compromised by degradation. </a:t>
            </a:r>
          </a:p>
        </p:txBody>
      </p:sp>
      <p:sp>
        <p:nvSpPr>
          <p:cNvPr id="133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defRPr>
                <a:solidFill>
                  <a:schemeClr val="tx1"/>
                </a:solidFill>
                <a:latin typeface="Calibri" panose="020F0502020204030204" pitchFamily="34" charset="0"/>
                <a:ea typeface="MS PGothic" panose="020B0600070205080204" pitchFamily="34" charset="-128"/>
              </a:defRPr>
            </a:lvl1pPr>
            <a:lvl2pPr marL="742950" indent="-285750" defTabSz="912813">
              <a:defRPr>
                <a:solidFill>
                  <a:schemeClr val="tx1"/>
                </a:solidFill>
                <a:latin typeface="Calibri" panose="020F0502020204030204" pitchFamily="34" charset="0"/>
                <a:ea typeface="MS PGothic" panose="020B0600070205080204" pitchFamily="34" charset="-128"/>
              </a:defRPr>
            </a:lvl2pPr>
            <a:lvl3pPr marL="1143000" indent="-228600" defTabSz="912813">
              <a:defRPr>
                <a:solidFill>
                  <a:schemeClr val="tx1"/>
                </a:solidFill>
                <a:latin typeface="Calibri" panose="020F0502020204030204" pitchFamily="34" charset="0"/>
                <a:ea typeface="MS PGothic" panose="020B0600070205080204" pitchFamily="34" charset="-128"/>
              </a:defRPr>
            </a:lvl3pPr>
            <a:lvl4pPr marL="1600200" indent="-228600" defTabSz="912813">
              <a:defRPr>
                <a:solidFill>
                  <a:schemeClr val="tx1"/>
                </a:solidFill>
                <a:latin typeface="Calibri" panose="020F0502020204030204" pitchFamily="34" charset="0"/>
                <a:ea typeface="MS PGothic" panose="020B0600070205080204" pitchFamily="34" charset="-128"/>
              </a:defRPr>
            </a:lvl4pPr>
            <a:lvl5pPr marL="2057400" indent="-228600" defTabSz="912813">
              <a:defRPr>
                <a:solidFill>
                  <a:schemeClr val="tx1"/>
                </a:solidFill>
                <a:latin typeface="Calibri" panose="020F0502020204030204" pitchFamily="34"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55B9F1C7-E25D-4E00-A99E-AFFF56275E82}" type="slidenum">
              <a:rPr lang="en-US" altLang="pt-BR" sz="4200" smtClean="0">
                <a:solidFill>
                  <a:srgbClr val="000000"/>
                </a:solidFill>
                <a:latin typeface="Gill Sans" charset="0"/>
                <a:sym typeface="Gill Sans" charset="0"/>
              </a:rPr>
              <a:pPr/>
              <a:t>19</a:t>
            </a:fld>
            <a:endParaRPr lang="en-US" altLang="pt-BR" sz="4200">
              <a:solidFill>
                <a:srgbClr val="000000"/>
              </a:solidFill>
              <a:latin typeface="Gill Sans" charset="0"/>
              <a:sym typeface="Gill Sans" charset="0"/>
            </a:endParaRPr>
          </a:p>
        </p:txBody>
      </p:sp>
    </p:spTree>
    <p:extLst>
      <p:ext uri="{BB962C8B-B14F-4D97-AF65-F5344CB8AC3E}">
        <p14:creationId xmlns:p14="http://schemas.microsoft.com/office/powerpoint/2010/main" val="41661884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pt-BR" altLang="pt-BR"/>
          </a:p>
        </p:txBody>
      </p:sp>
      <p:sp>
        <p:nvSpPr>
          <p:cNvPr id="153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64ACDA45-C4F4-4D76-B1A9-0A2E20C5BED6}" type="slidenum">
              <a:rPr lang="en-US" altLang="pt-BR" smtClean="0"/>
              <a:pPr/>
              <a:t>20</a:t>
            </a:fld>
            <a:endParaRPr lang="en-US" altLang="pt-BR"/>
          </a:p>
        </p:txBody>
      </p:sp>
    </p:spTree>
    <p:extLst>
      <p:ext uri="{BB962C8B-B14F-4D97-AF65-F5344CB8AC3E}">
        <p14:creationId xmlns:p14="http://schemas.microsoft.com/office/powerpoint/2010/main" val="41578804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7BCD281-C4D4-407B-A568-BBD243A32325}" type="slidenum">
              <a:rPr lang="pt-BR"/>
              <a:pPr/>
              <a:t>21</a:t>
            </a:fld>
            <a:endParaRPr lang="pt-BR"/>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p:txBody>
          <a:bodyPr/>
          <a:lstStyle/>
          <a:p>
            <a:endParaRPr lang="pt-BR"/>
          </a:p>
        </p:txBody>
      </p:sp>
    </p:spTree>
    <p:extLst>
      <p:ext uri="{BB962C8B-B14F-4D97-AF65-F5344CB8AC3E}">
        <p14:creationId xmlns:p14="http://schemas.microsoft.com/office/powerpoint/2010/main" val="31992286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7BCD281-C4D4-407B-A568-BBD243A32325}" type="slidenum">
              <a:rPr lang="pt-BR"/>
              <a:pPr/>
              <a:t>22</a:t>
            </a:fld>
            <a:endParaRPr lang="pt-BR"/>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p:txBody>
          <a:bodyPr/>
          <a:lstStyle/>
          <a:p>
            <a:endParaRPr lang="pt-BR"/>
          </a:p>
        </p:txBody>
      </p:sp>
    </p:spTree>
    <p:extLst>
      <p:ext uri="{BB962C8B-B14F-4D97-AF65-F5344CB8AC3E}">
        <p14:creationId xmlns:p14="http://schemas.microsoft.com/office/powerpoint/2010/main" val="24981248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6802" name="Rectangle 8"/>
          <p:cNvSpPr>
            <a:spLocks noGrp="1" noChangeArrowheads="1"/>
          </p:cNvSpPr>
          <p:nvPr>
            <p:ph type="sldNum" sz="quarter"/>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5pPr>
            <a:lvl6pPr marL="25146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6pPr>
            <a:lvl7pPr marL="29718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7pPr>
            <a:lvl8pPr marL="34290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8pPr>
            <a:lvl9pPr marL="38862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Times New Roman" panose="02020603050405020304" pitchFamily="18" charset="0"/>
                <a:ea typeface="MS PGothic" panose="020B0600070205080204" pitchFamily="34" charset="-128"/>
              </a:defRPr>
            </a:lvl9pPr>
          </a:lstStyle>
          <a:p>
            <a:fld id="{46CBB272-3FBB-4B09-BDC1-E7D5DD107235}" type="slidenum">
              <a:rPr lang="en-US" altLang="pt-BR" sz="1200">
                <a:solidFill>
                  <a:srgbClr val="FFFFFF"/>
                </a:solidFill>
              </a:rPr>
              <a:pPr/>
              <a:t>25</a:t>
            </a:fld>
            <a:endParaRPr lang="en-US" altLang="pt-BR" sz="1200">
              <a:solidFill>
                <a:srgbClr val="FFFFFF"/>
              </a:solidFill>
            </a:endParaRPr>
          </a:p>
        </p:txBody>
      </p:sp>
      <p:sp>
        <p:nvSpPr>
          <p:cNvPr id="75779" name="Text Box 1"/>
          <p:cNvSpPr txBox="1">
            <a:spLocks noChangeArrowheads="1"/>
          </p:cNvSpPr>
          <p:nvPr/>
        </p:nvSpPr>
        <p:spPr bwMode="auto">
          <a:xfrm>
            <a:off x="3851275" y="9429750"/>
            <a:ext cx="2944813"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anose="02020603050405020304" pitchFamily="18" charset="0"/>
                <a:ea typeface="MS PGothic" panose="020B0600070205080204" pitchFamily="34" charset="-128"/>
              </a:defRPr>
            </a:lvl9pPr>
          </a:lstStyle>
          <a:p>
            <a:pPr algn="r" eaLnBrk="1" hangingPunct="1">
              <a:buSzPct val="100000"/>
            </a:pPr>
            <a:fld id="{91DCA07F-B505-40DE-8E4D-DCE49649CFF3}" type="slidenum">
              <a:rPr lang="en-US" altLang="pt-BR" sz="1200">
                <a:solidFill>
                  <a:srgbClr val="000000"/>
                </a:solidFill>
              </a:rPr>
              <a:pPr algn="r" eaLnBrk="1" hangingPunct="1">
                <a:buSzPct val="100000"/>
              </a:pPr>
              <a:t>25</a:t>
            </a:fld>
            <a:endParaRPr lang="en-US" altLang="pt-BR" sz="1200">
              <a:solidFill>
                <a:srgbClr val="000000"/>
              </a:solidFill>
            </a:endParaRPr>
          </a:p>
        </p:txBody>
      </p:sp>
      <p:sp>
        <p:nvSpPr>
          <p:cNvPr id="75780" name="Rectangle 2"/>
          <p:cNvSpPr>
            <a:spLocks noGrp="1" noRot="1" noChangeAspect="1" noChangeArrowheads="1" noTextEdit="1"/>
          </p:cNvSpPr>
          <p:nvPr>
            <p:ph type="sldImg"/>
          </p:nvPr>
        </p:nvSpPr>
        <p:spPr>
          <a:xfrm>
            <a:off x="917575" y="744538"/>
            <a:ext cx="4962525" cy="3722687"/>
          </a:xfrm>
          <a:solidFill>
            <a:srgbClr val="FFFFFF"/>
          </a:solidFill>
          <a:ln/>
        </p:spPr>
      </p:sp>
      <p:sp>
        <p:nvSpPr>
          <p:cNvPr id="75781" name="Rectangle 3"/>
          <p:cNvSpPr>
            <a:spLocks noGrp="1" noChangeArrowheads="1"/>
          </p:cNvSpPr>
          <p:nvPr>
            <p:ph type="body" idx="1"/>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pt-BR" altLang="pt-BR">
              <a:latin typeface="Times New Roman" panose="02020603050405020304" pitchFamily="18" charset="0"/>
            </a:endParaRPr>
          </a:p>
        </p:txBody>
      </p:sp>
    </p:spTree>
    <p:extLst>
      <p:ext uri="{BB962C8B-B14F-4D97-AF65-F5344CB8AC3E}">
        <p14:creationId xmlns:p14="http://schemas.microsoft.com/office/powerpoint/2010/main" val="18460153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BR"/>
              <a:t>Clique para editar o título mestre</a:t>
            </a:r>
          </a:p>
        </p:txBody>
      </p:sp>
      <p:sp>
        <p:nvSpPr>
          <p:cNvPr id="3" name="Subtítu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pt-BR"/>
              <a:t>Clique para editar o estilo do subtítulo mestre</a:t>
            </a:r>
          </a:p>
        </p:txBody>
      </p:sp>
      <p:sp>
        <p:nvSpPr>
          <p:cNvPr id="4" name="Espaço Reservado para Número de Slide 3"/>
          <p:cNvSpPr>
            <a:spLocks noGrp="1"/>
          </p:cNvSpPr>
          <p:nvPr>
            <p:ph type="sldNum" idx="10"/>
          </p:nvPr>
        </p:nvSpPr>
        <p:spPr/>
        <p:txBody>
          <a:bodyPr/>
          <a:lstStyle>
            <a:lvl1pPr>
              <a:buSzTx/>
              <a:defRPr/>
            </a:lvl1pPr>
          </a:lstStyle>
          <a:p>
            <a:fld id="{9682AB49-9BFD-49B0-9751-F18C829B1E40}" type="slidenum">
              <a:rPr lang="en-US" altLang="pt-BR"/>
              <a:pPr/>
              <a:t>‹nº›</a:t>
            </a:fld>
            <a:endParaRPr lang="en-US" altLang="pt-BR"/>
          </a:p>
        </p:txBody>
      </p:sp>
    </p:spTree>
    <p:extLst>
      <p:ext uri="{BB962C8B-B14F-4D97-AF65-F5344CB8AC3E}">
        <p14:creationId xmlns:p14="http://schemas.microsoft.com/office/powerpoint/2010/main" val="13231359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Texto Vertical 2"/>
          <p:cNvSpPr>
            <a:spLocks noGrp="1"/>
          </p:cNvSpPr>
          <p:nvPr>
            <p:ph type="body" orient="vert" idx="1"/>
          </p:nvPr>
        </p:nvSpPr>
        <p:spPr/>
        <p:txBody>
          <a:bodyPr vert="eaVert"/>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Número de Slide 3"/>
          <p:cNvSpPr>
            <a:spLocks noGrp="1"/>
          </p:cNvSpPr>
          <p:nvPr>
            <p:ph type="sldNum" idx="10"/>
          </p:nvPr>
        </p:nvSpPr>
        <p:spPr/>
        <p:txBody>
          <a:bodyPr/>
          <a:lstStyle>
            <a:lvl1pPr>
              <a:buSzTx/>
              <a:defRPr/>
            </a:lvl1pPr>
          </a:lstStyle>
          <a:p>
            <a:fld id="{A8617C1E-8991-4125-9D8A-FA5051740AC8}" type="slidenum">
              <a:rPr lang="en-US" altLang="pt-BR"/>
              <a:pPr/>
              <a:t>‹nº›</a:t>
            </a:fld>
            <a:endParaRPr lang="en-US" altLang="pt-BR"/>
          </a:p>
        </p:txBody>
      </p:sp>
    </p:spTree>
    <p:extLst>
      <p:ext uri="{BB962C8B-B14F-4D97-AF65-F5344CB8AC3E}">
        <p14:creationId xmlns:p14="http://schemas.microsoft.com/office/powerpoint/2010/main" val="13848125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513513" y="463550"/>
            <a:ext cx="1941512" cy="5749925"/>
          </a:xfrm>
        </p:spPr>
        <p:txBody>
          <a:bodyPr vert="eaVert"/>
          <a:lstStyle/>
          <a:p>
            <a:r>
              <a:rPr lang="pt-BR"/>
              <a:t>Clique para editar o título mestre</a:t>
            </a:r>
          </a:p>
        </p:txBody>
      </p:sp>
      <p:sp>
        <p:nvSpPr>
          <p:cNvPr id="3" name="Espaço Reservado para Texto Vertical 2"/>
          <p:cNvSpPr>
            <a:spLocks noGrp="1"/>
          </p:cNvSpPr>
          <p:nvPr>
            <p:ph type="body" orient="vert" idx="1"/>
          </p:nvPr>
        </p:nvSpPr>
        <p:spPr>
          <a:xfrm>
            <a:off x="685800" y="463550"/>
            <a:ext cx="5675313" cy="5749925"/>
          </a:xfrm>
        </p:spPr>
        <p:txBody>
          <a:bodyPr vert="eaVert"/>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Número de Slide 3"/>
          <p:cNvSpPr>
            <a:spLocks noGrp="1"/>
          </p:cNvSpPr>
          <p:nvPr>
            <p:ph type="sldNum" idx="10"/>
          </p:nvPr>
        </p:nvSpPr>
        <p:spPr/>
        <p:txBody>
          <a:bodyPr/>
          <a:lstStyle>
            <a:lvl1pPr>
              <a:buSzTx/>
              <a:defRPr/>
            </a:lvl1pPr>
          </a:lstStyle>
          <a:p>
            <a:fld id="{03ADB767-8C18-4476-815C-6913BDA6722E}" type="slidenum">
              <a:rPr lang="en-US" altLang="pt-BR"/>
              <a:pPr/>
              <a:t>‹nº›</a:t>
            </a:fld>
            <a:endParaRPr lang="en-US" altLang="pt-BR"/>
          </a:p>
        </p:txBody>
      </p:sp>
    </p:spTree>
    <p:extLst>
      <p:ext uri="{BB962C8B-B14F-4D97-AF65-F5344CB8AC3E}">
        <p14:creationId xmlns:p14="http://schemas.microsoft.com/office/powerpoint/2010/main" val="420216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idx="1"/>
          </p:nvPr>
        </p:nvSpPr>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Número de Slide 3"/>
          <p:cNvSpPr>
            <a:spLocks noGrp="1"/>
          </p:cNvSpPr>
          <p:nvPr>
            <p:ph type="sldNum" idx="10"/>
          </p:nvPr>
        </p:nvSpPr>
        <p:spPr/>
        <p:txBody>
          <a:bodyPr/>
          <a:lstStyle>
            <a:lvl1pPr>
              <a:buSzTx/>
              <a:defRPr/>
            </a:lvl1pPr>
          </a:lstStyle>
          <a:p>
            <a:fld id="{8E4F0966-2083-4B45-9972-1496A7053604}" type="slidenum">
              <a:rPr lang="en-US" altLang="pt-BR"/>
              <a:pPr/>
              <a:t>‹nº›</a:t>
            </a:fld>
            <a:endParaRPr lang="en-US" altLang="pt-BR"/>
          </a:p>
        </p:txBody>
      </p:sp>
    </p:spTree>
    <p:extLst>
      <p:ext uri="{BB962C8B-B14F-4D97-AF65-F5344CB8AC3E}">
        <p14:creationId xmlns:p14="http://schemas.microsoft.com/office/powerpoint/2010/main" val="13591718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BR"/>
              <a:t>Clique para editar o título mestre</a:t>
            </a:r>
          </a:p>
        </p:txBody>
      </p:sp>
      <p:sp>
        <p:nvSpPr>
          <p:cNvPr id="3" name="Espaço Reservado para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pt-BR"/>
              <a:t>Clique para editar o texto mestre</a:t>
            </a:r>
          </a:p>
        </p:txBody>
      </p:sp>
      <p:sp>
        <p:nvSpPr>
          <p:cNvPr id="4" name="Espaço Reservado para Número de Slide 3"/>
          <p:cNvSpPr>
            <a:spLocks noGrp="1"/>
          </p:cNvSpPr>
          <p:nvPr>
            <p:ph type="sldNum" idx="10"/>
          </p:nvPr>
        </p:nvSpPr>
        <p:spPr/>
        <p:txBody>
          <a:bodyPr/>
          <a:lstStyle>
            <a:lvl1pPr>
              <a:buSzTx/>
              <a:defRPr/>
            </a:lvl1pPr>
          </a:lstStyle>
          <a:p>
            <a:fld id="{09663723-C2F3-44FF-8418-A17CF89231D2}" type="slidenum">
              <a:rPr lang="en-US" altLang="pt-BR"/>
              <a:pPr/>
              <a:t>‹nº›</a:t>
            </a:fld>
            <a:endParaRPr lang="en-US" altLang="pt-BR"/>
          </a:p>
        </p:txBody>
      </p:sp>
    </p:spTree>
    <p:extLst>
      <p:ext uri="{BB962C8B-B14F-4D97-AF65-F5344CB8AC3E}">
        <p14:creationId xmlns:p14="http://schemas.microsoft.com/office/powerpoint/2010/main" val="5753301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sz="half" idx="1"/>
          </p:nvPr>
        </p:nvSpPr>
        <p:spPr>
          <a:xfrm>
            <a:off x="685800" y="1981200"/>
            <a:ext cx="3808413" cy="4232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p:cNvSpPr>
            <a:spLocks noGrp="1"/>
          </p:cNvSpPr>
          <p:nvPr>
            <p:ph sz="half" idx="2"/>
          </p:nvPr>
        </p:nvSpPr>
        <p:spPr>
          <a:xfrm>
            <a:off x="4646613" y="1981200"/>
            <a:ext cx="3808412" cy="4232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Número de Slide 4"/>
          <p:cNvSpPr>
            <a:spLocks noGrp="1"/>
          </p:cNvSpPr>
          <p:nvPr>
            <p:ph type="sldNum" idx="10"/>
          </p:nvPr>
        </p:nvSpPr>
        <p:spPr/>
        <p:txBody>
          <a:bodyPr/>
          <a:lstStyle>
            <a:lvl1pPr>
              <a:buSzTx/>
              <a:defRPr/>
            </a:lvl1pPr>
          </a:lstStyle>
          <a:p>
            <a:fld id="{5D33BEBD-1CC8-4E08-931C-4BE40DAEA0C3}" type="slidenum">
              <a:rPr lang="en-US" altLang="pt-BR"/>
              <a:pPr/>
              <a:t>‹nº›</a:t>
            </a:fld>
            <a:endParaRPr lang="en-US" altLang="pt-BR"/>
          </a:p>
        </p:txBody>
      </p:sp>
    </p:spTree>
    <p:extLst>
      <p:ext uri="{BB962C8B-B14F-4D97-AF65-F5344CB8AC3E}">
        <p14:creationId xmlns:p14="http://schemas.microsoft.com/office/powerpoint/2010/main" val="429888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lvl1pPr>
              <a:defRPr/>
            </a:lvl1pPr>
          </a:lstStyle>
          <a:p>
            <a:r>
              <a:rPr lang="pt-BR"/>
              <a:t>Clique para editar o título mestre</a:t>
            </a:r>
          </a:p>
        </p:txBody>
      </p:sp>
      <p:sp>
        <p:nvSpPr>
          <p:cNvPr id="3" name="Espaço Reservado para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 texto mestre</a:t>
            </a:r>
          </a:p>
        </p:txBody>
      </p:sp>
      <p:sp>
        <p:nvSpPr>
          <p:cNvPr id="4" name="Espaço Reservado para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 texto mestre</a:t>
            </a:r>
          </a:p>
        </p:txBody>
      </p:sp>
      <p:sp>
        <p:nvSpPr>
          <p:cNvPr id="6" name="Espaço Reservado para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Número de Slide 6"/>
          <p:cNvSpPr>
            <a:spLocks noGrp="1"/>
          </p:cNvSpPr>
          <p:nvPr>
            <p:ph type="sldNum" idx="10"/>
          </p:nvPr>
        </p:nvSpPr>
        <p:spPr/>
        <p:txBody>
          <a:bodyPr/>
          <a:lstStyle>
            <a:lvl1pPr>
              <a:buSzTx/>
              <a:defRPr/>
            </a:lvl1pPr>
          </a:lstStyle>
          <a:p>
            <a:fld id="{CC24B60D-21B2-4949-8B87-E561486759FD}" type="slidenum">
              <a:rPr lang="en-US" altLang="pt-BR"/>
              <a:pPr/>
              <a:t>‹nº›</a:t>
            </a:fld>
            <a:endParaRPr lang="en-US" altLang="pt-BR"/>
          </a:p>
        </p:txBody>
      </p:sp>
    </p:spTree>
    <p:extLst>
      <p:ext uri="{BB962C8B-B14F-4D97-AF65-F5344CB8AC3E}">
        <p14:creationId xmlns:p14="http://schemas.microsoft.com/office/powerpoint/2010/main" val="39312776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Número de Slide 2"/>
          <p:cNvSpPr>
            <a:spLocks noGrp="1"/>
          </p:cNvSpPr>
          <p:nvPr>
            <p:ph type="sldNum" idx="10"/>
          </p:nvPr>
        </p:nvSpPr>
        <p:spPr/>
        <p:txBody>
          <a:bodyPr/>
          <a:lstStyle>
            <a:lvl1pPr>
              <a:buSzTx/>
              <a:defRPr/>
            </a:lvl1pPr>
          </a:lstStyle>
          <a:p>
            <a:fld id="{26339DF4-E081-4EDA-95C3-14514BA34AB5}" type="slidenum">
              <a:rPr lang="en-US" altLang="pt-BR"/>
              <a:pPr/>
              <a:t>‹nº›</a:t>
            </a:fld>
            <a:endParaRPr lang="en-US" altLang="pt-BR"/>
          </a:p>
        </p:txBody>
      </p:sp>
    </p:spTree>
    <p:extLst>
      <p:ext uri="{BB962C8B-B14F-4D97-AF65-F5344CB8AC3E}">
        <p14:creationId xmlns:p14="http://schemas.microsoft.com/office/powerpoint/2010/main" val="12372725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Número de Slide 1"/>
          <p:cNvSpPr>
            <a:spLocks noGrp="1"/>
          </p:cNvSpPr>
          <p:nvPr>
            <p:ph type="sldNum" idx="10"/>
          </p:nvPr>
        </p:nvSpPr>
        <p:spPr/>
        <p:txBody>
          <a:bodyPr/>
          <a:lstStyle>
            <a:lvl1pPr>
              <a:buSzTx/>
              <a:defRPr/>
            </a:lvl1pPr>
          </a:lstStyle>
          <a:p>
            <a:fld id="{B97BF61F-043B-47C9-BEC9-DDAE177C7331}" type="slidenum">
              <a:rPr lang="en-US" altLang="pt-BR"/>
              <a:pPr/>
              <a:t>‹nº›</a:t>
            </a:fld>
            <a:endParaRPr lang="en-US" altLang="pt-BR"/>
          </a:p>
        </p:txBody>
      </p:sp>
    </p:spTree>
    <p:extLst>
      <p:ext uri="{BB962C8B-B14F-4D97-AF65-F5344CB8AC3E}">
        <p14:creationId xmlns:p14="http://schemas.microsoft.com/office/powerpoint/2010/main" val="6089025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BR"/>
              <a:t>Clique para editar o título mestre</a:t>
            </a:r>
          </a:p>
        </p:txBody>
      </p:sp>
      <p:sp>
        <p:nvSpPr>
          <p:cNvPr id="3" name="Espaço Reservado para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 texto mestre</a:t>
            </a:r>
          </a:p>
        </p:txBody>
      </p:sp>
      <p:sp>
        <p:nvSpPr>
          <p:cNvPr id="5" name="Espaço Reservado para Número de Slide 4"/>
          <p:cNvSpPr>
            <a:spLocks noGrp="1"/>
          </p:cNvSpPr>
          <p:nvPr>
            <p:ph type="sldNum" idx="10"/>
          </p:nvPr>
        </p:nvSpPr>
        <p:spPr/>
        <p:txBody>
          <a:bodyPr/>
          <a:lstStyle>
            <a:lvl1pPr>
              <a:buSzTx/>
              <a:defRPr/>
            </a:lvl1pPr>
          </a:lstStyle>
          <a:p>
            <a:fld id="{2C55533B-9127-47B9-91B8-4B4F2600A787}" type="slidenum">
              <a:rPr lang="en-US" altLang="pt-BR"/>
              <a:pPr/>
              <a:t>‹nº›</a:t>
            </a:fld>
            <a:endParaRPr lang="en-US" altLang="pt-BR"/>
          </a:p>
        </p:txBody>
      </p:sp>
    </p:spTree>
    <p:extLst>
      <p:ext uri="{BB962C8B-B14F-4D97-AF65-F5344CB8AC3E}">
        <p14:creationId xmlns:p14="http://schemas.microsoft.com/office/powerpoint/2010/main" val="37142724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BR"/>
              <a:t>Clique para editar o título mestre</a:t>
            </a:r>
          </a:p>
        </p:txBody>
      </p:sp>
      <p:sp>
        <p:nvSpPr>
          <p:cNvPr id="3" name="Espaço Reservado para Imagem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BR" noProof="0"/>
          </a:p>
        </p:txBody>
      </p:sp>
      <p:sp>
        <p:nvSpPr>
          <p:cNvPr id="4" name="Espaço Reservado para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 texto mestre</a:t>
            </a:r>
          </a:p>
        </p:txBody>
      </p:sp>
      <p:sp>
        <p:nvSpPr>
          <p:cNvPr id="5" name="Espaço Reservado para Número de Slide 4"/>
          <p:cNvSpPr>
            <a:spLocks noGrp="1"/>
          </p:cNvSpPr>
          <p:nvPr>
            <p:ph type="sldNum" idx="10"/>
          </p:nvPr>
        </p:nvSpPr>
        <p:spPr/>
        <p:txBody>
          <a:bodyPr/>
          <a:lstStyle>
            <a:lvl1pPr>
              <a:buSzTx/>
              <a:defRPr/>
            </a:lvl1pPr>
          </a:lstStyle>
          <a:p>
            <a:fld id="{F8C23313-783B-40E8-B11B-E31D2B1C2852}" type="slidenum">
              <a:rPr lang="en-US" altLang="pt-BR"/>
              <a:pPr/>
              <a:t>‹nº›</a:t>
            </a:fld>
            <a:endParaRPr lang="en-US" altLang="pt-BR"/>
          </a:p>
        </p:txBody>
      </p:sp>
    </p:spTree>
    <p:extLst>
      <p:ext uri="{BB962C8B-B14F-4D97-AF65-F5344CB8AC3E}">
        <p14:creationId xmlns:p14="http://schemas.microsoft.com/office/powerpoint/2010/main" val="3476705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Espaço Reservado para Título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pt-BR" altLang="pt-BR"/>
              <a:t>Clique para editar o título mestre</a:t>
            </a:r>
          </a:p>
        </p:txBody>
      </p:sp>
      <p:sp>
        <p:nvSpPr>
          <p:cNvPr id="2051" name="Espaço Reservado para Texto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pt-BR" altLang="pt-BR"/>
              <a:t>Clique para editar o texto mestre</a:t>
            </a:r>
          </a:p>
          <a:p>
            <a:pPr lvl="1"/>
            <a:r>
              <a:rPr lang="pt-BR" altLang="pt-BR"/>
              <a:t>Segundo nível</a:t>
            </a:r>
          </a:p>
          <a:p>
            <a:pPr lvl="2"/>
            <a:r>
              <a:rPr lang="pt-BR" altLang="pt-BR"/>
              <a:t>Terceiro nível</a:t>
            </a:r>
          </a:p>
          <a:p>
            <a:pPr lvl="3"/>
            <a:r>
              <a:rPr lang="pt-BR" altLang="pt-BR"/>
              <a:t>Quarto nível</a:t>
            </a:r>
          </a:p>
          <a:p>
            <a:pPr lvl="4"/>
            <a:r>
              <a:rPr lang="pt-BR" altLang="pt-BR"/>
              <a:t>Quinto nível</a:t>
            </a:r>
          </a:p>
        </p:txBody>
      </p:sp>
      <p:pic>
        <p:nvPicPr>
          <p:cNvPr id="2052" name="Imagem 8"/>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Espaço Reservado para Número de Slide 1"/>
          <p:cNvSpPr txBox="1">
            <a:spLocks/>
          </p:cNvSpPr>
          <p:nvPr userDrawn="1"/>
        </p:nvSpPr>
        <p:spPr>
          <a:xfrm>
            <a:off x="6553200" y="6248400"/>
            <a:ext cx="1903413" cy="458788"/>
          </a:xfrm>
          <a:prstGeom prst="rect">
            <a:avLst/>
          </a:prstGeom>
        </p:spPr>
        <p:txBody>
          <a:bodyPr/>
          <a:lstStyle/>
          <a:p>
            <a:pPr eaLnBrk="0" hangingPunct="0">
              <a:buClr>
                <a:srgbClr val="000000"/>
              </a:buClr>
              <a:buSzPct val="100000"/>
              <a:buFont typeface="Times New Roman" panose="02020603050405020304" pitchFamily="18" charset="0"/>
              <a:buNone/>
            </a:pPr>
            <a:fld id="{4ADBD951-35CF-4605-9BB0-C9F43746DCF7}" type="slidenum">
              <a:rPr lang="en-US" altLang="pt-BR"/>
              <a:pPr eaLnBrk="0" hangingPunct="0">
                <a:buClr>
                  <a:srgbClr val="000000"/>
                </a:buClr>
                <a:buSzPct val="100000"/>
                <a:buFont typeface="Times New Roman" panose="02020603050405020304" pitchFamily="18" charset="0"/>
                <a:buNone/>
              </a:pPr>
              <a:t>‹nº›</a:t>
            </a:fld>
            <a:endParaRPr lang="en-US" altLang="pt-BR"/>
          </a:p>
        </p:txBody>
      </p:sp>
      <p:pic>
        <p:nvPicPr>
          <p:cNvPr id="2054" name="Imagem 13"/>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627313" y="5876925"/>
            <a:ext cx="4316412"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Rectangle 1"/>
          <p:cNvSpPr>
            <a:spLocks noGrp="1" noChangeArrowheads="1"/>
          </p:cNvSpPr>
          <p:nvPr>
            <p:ph type="title"/>
          </p:nvPr>
        </p:nvSpPr>
        <p:spPr bwMode="auto">
          <a:xfrm>
            <a:off x="685800" y="463550"/>
            <a:ext cx="7769225" cy="143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p>
            <a:pPr lvl="0"/>
            <a:r>
              <a:rPr lang="en-GB" altLang="pt-BR"/>
              <a:t>Clique para editar o formato do texto do título</a:t>
            </a:r>
          </a:p>
        </p:txBody>
      </p:sp>
      <p:sp>
        <p:nvSpPr>
          <p:cNvPr id="3075" name="Rectangle 2"/>
          <p:cNvSpPr>
            <a:spLocks noGrp="1" noChangeArrowheads="1"/>
          </p:cNvSpPr>
          <p:nvPr>
            <p:ph type="body" idx="1"/>
          </p:nvPr>
        </p:nvSpPr>
        <p:spPr bwMode="auto">
          <a:xfrm>
            <a:off x="685800" y="1981200"/>
            <a:ext cx="7769225" cy="423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t" anchorCtr="0" compatLnSpc="1">
            <a:prstTxWarp prst="textNoShape">
              <a:avLst/>
            </a:prstTxWarp>
          </a:bodyPr>
          <a:lstStyle/>
          <a:p>
            <a:pPr lvl="0"/>
            <a:r>
              <a:rPr lang="en-GB" altLang="pt-BR"/>
              <a:t>Clique para editar o formato do texto da estrutura de tópicos</a:t>
            </a:r>
          </a:p>
          <a:p>
            <a:pPr lvl="1"/>
            <a:r>
              <a:rPr lang="en-GB" altLang="pt-BR"/>
              <a:t>2.º Nível da estrutura de tópicos</a:t>
            </a:r>
          </a:p>
          <a:p>
            <a:pPr lvl="2"/>
            <a:r>
              <a:rPr lang="en-GB" altLang="pt-BR"/>
              <a:t>3.º Nível da estrutura de tópicos</a:t>
            </a:r>
          </a:p>
          <a:p>
            <a:pPr lvl="3"/>
            <a:r>
              <a:rPr lang="en-GB" altLang="pt-BR"/>
              <a:t>4.º Nível da estrutura de tópicos</a:t>
            </a:r>
          </a:p>
          <a:p>
            <a:pPr lvl="4"/>
            <a:r>
              <a:rPr lang="en-GB" altLang="pt-BR"/>
              <a:t>5.º Nível da estrutura de tópicos</a:t>
            </a:r>
          </a:p>
          <a:p>
            <a:pPr lvl="4"/>
            <a:r>
              <a:rPr lang="en-GB" altLang="pt-BR"/>
              <a:t>6.º Nível da estrutura de tópicos</a:t>
            </a:r>
          </a:p>
          <a:p>
            <a:pPr lvl="4"/>
            <a:r>
              <a:rPr lang="en-GB" altLang="pt-BR"/>
              <a:t>7.º Nível da estrutura de tópicos</a:t>
            </a:r>
          </a:p>
          <a:p>
            <a:pPr lvl="4"/>
            <a:r>
              <a:rPr lang="en-GB" altLang="pt-BR"/>
              <a:t>8.º Nível da estrutura de tópicos</a:t>
            </a:r>
          </a:p>
          <a:p>
            <a:pPr lvl="4"/>
            <a:r>
              <a:rPr lang="en-GB" altLang="pt-BR"/>
              <a:t>9.º Nível da estrutura de tópicos</a:t>
            </a:r>
          </a:p>
        </p:txBody>
      </p:sp>
      <p:sp>
        <p:nvSpPr>
          <p:cNvPr id="3076" name="Text Box 3"/>
          <p:cNvSpPr txBox="1">
            <a:spLocks noChangeArrowheads="1"/>
          </p:cNvSpPr>
          <p:nvPr/>
        </p:nvSpPr>
        <p:spPr bwMode="auto">
          <a:xfrm>
            <a:off x="685800" y="6248400"/>
            <a:ext cx="1905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a:buClr>
                <a:srgbClr val="000000"/>
              </a:buClr>
              <a:buSzPct val="100000"/>
              <a:buFont typeface="Times New Roman" panose="02020603050405020304" pitchFamily="18" charset="0"/>
              <a:buNone/>
            </a:pPr>
            <a:endParaRPr lang="pt-BR" altLang="pt-BR">
              <a:solidFill>
                <a:srgbClr val="FFFFFF"/>
              </a:solidFill>
            </a:endParaRPr>
          </a:p>
        </p:txBody>
      </p:sp>
      <p:sp>
        <p:nvSpPr>
          <p:cNvPr id="3077" name="Text Box 4"/>
          <p:cNvSpPr txBox="1">
            <a:spLocks noChangeArrowheads="1"/>
          </p:cNvSpPr>
          <p:nvPr/>
        </p:nvSpPr>
        <p:spPr bwMode="auto">
          <a:xfrm>
            <a:off x="3124200" y="6248400"/>
            <a:ext cx="28956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a:buClr>
                <a:srgbClr val="000000"/>
              </a:buClr>
              <a:buSzPct val="100000"/>
              <a:buFont typeface="Times New Roman" panose="02020603050405020304" pitchFamily="18" charset="0"/>
              <a:buNone/>
            </a:pPr>
            <a:endParaRPr lang="pt-BR" altLang="pt-BR">
              <a:solidFill>
                <a:srgbClr val="FFFFFF"/>
              </a:solidFill>
            </a:endParaRPr>
          </a:p>
        </p:txBody>
      </p:sp>
      <p:sp>
        <p:nvSpPr>
          <p:cNvPr id="1029" name="Rectangle 5"/>
          <p:cNvSpPr>
            <a:spLocks noGrp="1" noChangeArrowheads="1"/>
          </p:cNvSpPr>
          <p:nvPr>
            <p:ph type="sldNum"/>
          </p:nvPr>
        </p:nvSpPr>
        <p:spPr bwMode="auto">
          <a:xfrm>
            <a:off x="6553200" y="6248400"/>
            <a:ext cx="1901825" cy="458788"/>
          </a:xfrm>
          <a:prstGeom prst="rect">
            <a:avLst/>
          </a:prstGeom>
          <a:noFill/>
          <a:ln>
            <a:noFill/>
          </a:ln>
          <a:effectLst/>
          <a:extLst/>
        </p:spPr>
        <p:txBody>
          <a:bodyPr vert="horz" wrap="square" lIns="90000" tIns="46800" rIns="90000" bIns="46800" numCol="1" anchor="t" anchorCtr="0" compatLnSpc="1">
            <a:prstTxWarp prst="textNoShape">
              <a:avLst/>
            </a:prstTxWarp>
          </a:bodyPr>
          <a:lstStyle>
            <a:lvl1pPr>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defRPr>
            </a:lvl1pPr>
          </a:lstStyle>
          <a:p>
            <a:fld id="{C8E89865-989A-49D8-90C2-DD9FD0A4EF35}" type="slidenum">
              <a:rPr lang="en-US" altLang="pt-BR"/>
              <a:pPr/>
              <a:t>‹nº›</a:t>
            </a:fld>
            <a:endParaRPr lang="en-US" altLang="pt-BR"/>
          </a:p>
        </p:txBody>
      </p:sp>
    </p:spTree>
  </p:cSld>
  <p:clrMap bg1="lt1" tx1="dk1" bg2="lt2" tx2="dk2" accent1="accent1" accent2="accent2" accent3="accent3" accent4="accent4" accent5="accent5" accent6="accent6" hlink="hlink" folHlink="folHlink"/>
  <p:sldLayoutIdLst>
    <p:sldLayoutId id="2147484437" r:id="rId1"/>
    <p:sldLayoutId id="2147484438" r:id="rId2"/>
    <p:sldLayoutId id="2147484439" r:id="rId3"/>
    <p:sldLayoutId id="2147484440" r:id="rId4"/>
    <p:sldLayoutId id="2147484441" r:id="rId5"/>
    <p:sldLayoutId id="2147484442" r:id="rId6"/>
    <p:sldLayoutId id="2147484443" r:id="rId7"/>
    <p:sldLayoutId id="2147484444" r:id="rId8"/>
    <p:sldLayoutId id="2147484445" r:id="rId9"/>
    <p:sldLayoutId id="2147484446" r:id="rId10"/>
    <p:sldLayoutId id="2147484447" r:id="rId11"/>
  </p:sldLayoutIdLst>
  <p:txStyles>
    <p:titleStyle>
      <a:lvl1pPr algn="ctr" defTabSz="449263"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mj-lt"/>
          <a:ea typeface="MS PGothic" pitchFamily="34" charset="-128"/>
          <a:cs typeface="+mj-cs"/>
        </a:defRPr>
      </a:lvl1pPr>
      <a:lvl2pPr algn="ctr" defTabSz="449263"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Times New Roman" pitchFamily="16" charset="0"/>
          <a:ea typeface="MS PGothic" pitchFamily="34" charset="-128"/>
        </a:defRPr>
      </a:lvl2pPr>
      <a:lvl3pPr algn="ctr" defTabSz="449263"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Times New Roman" pitchFamily="16" charset="0"/>
          <a:ea typeface="MS PGothic" pitchFamily="34" charset="-128"/>
        </a:defRPr>
      </a:lvl3pPr>
      <a:lvl4pPr algn="ctr" defTabSz="449263"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Times New Roman" pitchFamily="16" charset="0"/>
          <a:ea typeface="MS PGothic" pitchFamily="34" charset="-128"/>
        </a:defRPr>
      </a:lvl4pPr>
      <a:lvl5pPr algn="ctr" defTabSz="449263"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Times New Roman" pitchFamily="16" charset="0"/>
          <a:ea typeface="MS PGothic" pitchFamily="34" charset="-128"/>
        </a:defRPr>
      </a:lvl5pPr>
      <a:lvl6pPr marL="25146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6pPr>
      <a:lvl7pPr marL="29718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7pPr>
      <a:lvl8pPr marL="3429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8pPr>
      <a:lvl9pPr marL="3886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anose="02020603050405020304" pitchFamily="18" charset="0"/>
        <a:defRPr sz="3200">
          <a:solidFill>
            <a:srgbClr val="000000"/>
          </a:solidFill>
          <a:latin typeface="+mn-lt"/>
          <a:ea typeface="MS PGothic" pitchFamily="34" charset="-128"/>
          <a:cs typeface="+mn-cs"/>
        </a:defRPr>
      </a:lvl1pPr>
      <a:lvl2pPr marL="742950" indent="-285750" algn="l" defTabSz="449263" rtl="0" eaLnBrk="0" fontAlgn="base" hangingPunct="0">
        <a:spcBef>
          <a:spcPts val="700"/>
        </a:spcBef>
        <a:spcAft>
          <a:spcPct val="0"/>
        </a:spcAft>
        <a:buClr>
          <a:srgbClr val="000000"/>
        </a:buClr>
        <a:buSzPct val="100000"/>
        <a:buFont typeface="Times New Roman" panose="02020603050405020304" pitchFamily="18" charset="0"/>
        <a:defRPr sz="2800">
          <a:solidFill>
            <a:srgbClr val="000000"/>
          </a:solidFill>
          <a:latin typeface="+mn-lt"/>
          <a:ea typeface="MS PGothic" pitchFamily="34" charset="-128"/>
        </a:defRPr>
      </a:lvl2pPr>
      <a:lvl3pPr marL="1143000" indent="-228600" algn="l" defTabSz="449263" rtl="0" eaLnBrk="0" fontAlgn="base" hangingPunct="0">
        <a:spcBef>
          <a:spcPts val="600"/>
        </a:spcBef>
        <a:spcAft>
          <a:spcPct val="0"/>
        </a:spcAft>
        <a:buClr>
          <a:srgbClr val="000000"/>
        </a:buClr>
        <a:buSzPct val="100000"/>
        <a:buFont typeface="Times New Roman" panose="02020603050405020304" pitchFamily="18" charset="0"/>
        <a:defRPr sz="2400">
          <a:solidFill>
            <a:srgbClr val="000000"/>
          </a:solidFill>
          <a:latin typeface="+mn-lt"/>
          <a:ea typeface="MS PGothic" pitchFamily="34" charset="-128"/>
        </a:defRPr>
      </a:lvl3pPr>
      <a:lvl4pPr marL="1600200" indent="-228600" algn="l" defTabSz="449263" rtl="0"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mn-lt"/>
          <a:ea typeface="MS PGothic" pitchFamily="34" charset="-128"/>
        </a:defRPr>
      </a:lvl4pPr>
      <a:lvl5pPr marL="2057400" indent="-228600" algn="l" defTabSz="449263" rtl="0"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mn-lt"/>
          <a:ea typeface="MS PGothic" pitchFamily="34" charset="-128"/>
        </a:defRPr>
      </a:lvl5pPr>
      <a:lvl6pPr marL="25146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000000"/>
          </a:solidFill>
          <a:latin typeface="+mn-lt"/>
          <a:ea typeface="+mn-ea"/>
        </a:defRPr>
      </a:lvl6pPr>
      <a:lvl7pPr marL="29718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000000"/>
          </a:solidFill>
          <a:latin typeface="+mn-lt"/>
          <a:ea typeface="+mn-ea"/>
        </a:defRPr>
      </a:lvl7pPr>
      <a:lvl8pPr marL="34290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000000"/>
          </a:solidFill>
          <a:latin typeface="+mn-lt"/>
          <a:ea typeface="+mn-ea"/>
        </a:defRPr>
      </a:lvl8pPr>
      <a:lvl9pPr marL="3886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000000"/>
          </a:solidFill>
          <a:latin typeface="+mn-lt"/>
          <a:ea typeface="+mn-ea"/>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6.xml"/><Relationship Id="rId5" Type="http://schemas.openxmlformats.org/officeDocument/2006/relationships/image" Target="../media/image18.jpeg"/><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jpeg"/></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30.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32.e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31.emf"/><Relationship Id="rId4" Type="http://schemas.openxmlformats.org/officeDocument/2006/relationships/oleObject" Target="../embeddings/oleObject1.bin"/></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32.e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image" Target="../media/image31.emf"/><Relationship Id="rId4" Type="http://schemas.openxmlformats.org/officeDocument/2006/relationships/oleObject" Target="../embeddings/oleObject3.bin"/></Relationships>
</file>

<file path=ppt/slides/_rels/slide2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2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41.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 Id="rId4" Type="http://schemas.openxmlformats.org/officeDocument/2006/relationships/image" Target="../media/image44.png"/></Relationships>
</file>

<file path=ppt/slides/_rels/slide3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52.jpeg"/><Relationship Id="rId7" Type="http://schemas.openxmlformats.org/officeDocument/2006/relationships/image" Target="../media/image56.jpe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43.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7.xml"/><Relationship Id="rId4" Type="http://schemas.openxmlformats.org/officeDocument/2006/relationships/image" Target="../media/image60.png"/></Relationships>
</file>

<file path=ppt/slides/_rels/slide45.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64.jpeg"/><Relationship Id="rId5" Type="http://schemas.openxmlformats.org/officeDocument/2006/relationships/image" Target="../media/image63.jpeg"/><Relationship Id="rId4" Type="http://schemas.openxmlformats.org/officeDocument/2006/relationships/image" Target="../media/image62.png"/></Relationships>
</file>

<file path=ppt/slides/_rels/slide47.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p:cNvSpPr txBox="1">
            <a:spLocks/>
          </p:cNvSpPr>
          <p:nvPr/>
        </p:nvSpPr>
        <p:spPr bwMode="auto">
          <a:xfrm>
            <a:off x="395436" y="548680"/>
            <a:ext cx="8425036" cy="2088232"/>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pPr algn="ctr" eaLnBrk="0" hangingPunct="0">
              <a:spcAft>
                <a:spcPts val="600"/>
              </a:spcAft>
              <a:buClr>
                <a:srgbClr val="000000"/>
              </a:buClr>
              <a:buSzPct val="100000"/>
              <a:buFont typeface="Times New Roman" pitchFamily="18" charset="0"/>
              <a:buNone/>
              <a:defRPr/>
            </a:pPr>
            <a:r>
              <a:rPr lang="pt-BR" sz="3800" b="1" dirty="0">
                <a:solidFill>
                  <a:schemeClr val="accent1">
                    <a:lumMod val="50000"/>
                  </a:schemeClr>
                </a:solidFill>
                <a:effectLst>
                  <a:outerShdw blurRad="38100" dist="38100" dir="2700000" algn="tl">
                    <a:srgbClr val="000000">
                      <a:alpha val="43137"/>
                    </a:srgbClr>
                  </a:outerShdw>
                </a:effectLst>
                <a:latin typeface="Calibri" panose="020F0502020204030204" pitchFamily="34" charset="0"/>
              </a:rPr>
              <a:t>Sistema Plantio Direto, Agricultura Conservacionista </a:t>
            </a:r>
          </a:p>
          <a:p>
            <a:pPr algn="ctr" eaLnBrk="0" hangingPunct="0">
              <a:spcAft>
                <a:spcPts val="600"/>
              </a:spcAft>
              <a:buClr>
                <a:srgbClr val="000000"/>
              </a:buClr>
              <a:buSzPct val="100000"/>
              <a:buFont typeface="Times New Roman" pitchFamily="18" charset="0"/>
              <a:buNone/>
              <a:defRPr/>
            </a:pPr>
            <a:r>
              <a:rPr lang="pt-BR" sz="3800" b="1" dirty="0">
                <a:solidFill>
                  <a:schemeClr val="accent1">
                    <a:lumMod val="50000"/>
                  </a:schemeClr>
                </a:solidFill>
                <a:effectLst>
                  <a:outerShdw blurRad="38100" dist="38100" dir="2700000" algn="tl">
                    <a:srgbClr val="000000">
                      <a:alpha val="43137"/>
                    </a:srgbClr>
                  </a:outerShdw>
                </a:effectLst>
                <a:latin typeface="Calibri" panose="020F0502020204030204" pitchFamily="34" charset="0"/>
              </a:rPr>
              <a:t>e o Projeto SoloVivo </a:t>
            </a:r>
            <a:endParaRPr lang="pt-BR" sz="3800" b="1" dirty="0">
              <a:solidFill>
                <a:schemeClr val="accent1">
                  <a:lumMod val="50000"/>
                </a:schemeClr>
              </a:solidFill>
              <a:effectLst>
                <a:outerShdw blurRad="38100" dist="38100" dir="2700000" algn="tl">
                  <a:srgbClr val="000000">
                    <a:alpha val="43137"/>
                  </a:srgbClr>
                </a:outerShdw>
              </a:effectLst>
              <a:latin typeface="Calibri" pitchFamily="34" charset="0"/>
              <a:ea typeface="ＭＳ Ｐゴシック" pitchFamily="34" charset="-128"/>
              <a:cs typeface="Calibri" pitchFamily="34" charset="0"/>
            </a:endParaRPr>
          </a:p>
          <a:p>
            <a:pPr algn="ctr" eaLnBrk="0" hangingPunct="0">
              <a:buClr>
                <a:srgbClr val="000000"/>
              </a:buClr>
              <a:buSzPct val="100000"/>
              <a:buFont typeface="Times New Roman" pitchFamily="18" charset="0"/>
              <a:buNone/>
              <a:defRPr/>
            </a:pPr>
            <a:endParaRPr lang="pt-BR" sz="3800" dirty="0">
              <a:solidFill>
                <a:srgbClr val="008047"/>
              </a:solidFill>
              <a:latin typeface="Calibri" pitchFamily="34" charset="0"/>
              <a:ea typeface="ＭＳ Ｐゴシック" pitchFamily="34" charset="-128"/>
              <a:cs typeface="Calibri" pitchFamily="34" charset="0"/>
            </a:endParaRPr>
          </a:p>
          <a:p>
            <a:pPr algn="ctr" eaLnBrk="0" hangingPunct="0">
              <a:buClr>
                <a:srgbClr val="000000"/>
              </a:buClr>
              <a:buSzPct val="100000"/>
              <a:buFont typeface="Times New Roman" pitchFamily="18" charset="0"/>
              <a:buNone/>
              <a:defRPr/>
            </a:pPr>
            <a:endParaRPr lang="pt-BR" sz="3800" dirty="0">
              <a:solidFill>
                <a:srgbClr val="008047"/>
              </a:solidFill>
              <a:latin typeface="Calibri" pitchFamily="34" charset="0"/>
              <a:ea typeface="ＭＳ Ｐゴシック" pitchFamily="34" charset="-128"/>
              <a:cs typeface="Calibri" pitchFamily="34" charset="0"/>
            </a:endParaRPr>
          </a:p>
          <a:p>
            <a:pPr algn="ctr" eaLnBrk="0" hangingPunct="0">
              <a:buClr>
                <a:srgbClr val="000000"/>
              </a:buClr>
              <a:buSzPct val="100000"/>
              <a:buFont typeface="Times New Roman" pitchFamily="18" charset="0"/>
              <a:buNone/>
              <a:defRPr/>
            </a:pPr>
            <a:endParaRPr lang="pt-BR" sz="3800" b="1" i="1" dirty="0">
              <a:solidFill>
                <a:srgbClr val="008047"/>
              </a:solidFill>
              <a:latin typeface="Calibri" pitchFamily="34" charset="0"/>
              <a:ea typeface="ＭＳ Ｐゴシック" pitchFamily="34" charset="-128"/>
              <a:cs typeface="Calibri" pitchFamily="34" charset="0"/>
            </a:endParaRPr>
          </a:p>
        </p:txBody>
      </p:sp>
      <p:sp>
        <p:nvSpPr>
          <p:cNvPr id="6" name="CaixaDeTexto 2"/>
          <p:cNvSpPr txBox="1">
            <a:spLocks noChangeArrowheads="1"/>
          </p:cNvSpPr>
          <p:nvPr/>
        </p:nvSpPr>
        <p:spPr bwMode="auto">
          <a:xfrm>
            <a:off x="3995936" y="4077072"/>
            <a:ext cx="3311525" cy="769441"/>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buClr>
                <a:srgbClr val="000000"/>
              </a:buClr>
              <a:buSzPct val="100000"/>
              <a:defRPr/>
            </a:pPr>
            <a:r>
              <a:rPr lang="pt-BR" sz="2200" b="1" i="1" dirty="0">
                <a:solidFill>
                  <a:srgbClr val="008047"/>
                </a:solidFill>
                <a:latin typeface="Calibri" pitchFamily="34" charset="0"/>
                <a:ea typeface="ＭＳ Ｐゴシック" pitchFamily="34" charset="-128"/>
                <a:cs typeface="Calibri" pitchFamily="34" charset="0"/>
              </a:rPr>
              <a:t>Luís Carlos Hernani</a:t>
            </a:r>
          </a:p>
          <a:p>
            <a:pPr algn="ctr" eaLnBrk="0" hangingPunct="0">
              <a:buClr>
                <a:srgbClr val="000000"/>
              </a:buClr>
              <a:buSzPct val="100000"/>
              <a:buFont typeface="Times New Roman" pitchFamily="18" charset="0"/>
              <a:buNone/>
              <a:defRPr/>
            </a:pPr>
            <a:r>
              <a:rPr lang="pt-BR" sz="2200" b="1" i="1" dirty="0">
                <a:solidFill>
                  <a:srgbClr val="008047"/>
                </a:solidFill>
                <a:latin typeface="Calibri" pitchFamily="34" charset="0"/>
                <a:ea typeface="ＭＳ Ｐゴシック" pitchFamily="34" charset="-128"/>
                <a:cs typeface="Calibri" pitchFamily="34" charset="0"/>
              </a:rPr>
              <a:t>Embrapa Solos</a:t>
            </a:r>
          </a:p>
        </p:txBody>
      </p:sp>
      <p:sp>
        <p:nvSpPr>
          <p:cNvPr id="11" name="CaixaDeTexto 2"/>
          <p:cNvSpPr txBox="1">
            <a:spLocks noChangeArrowheads="1"/>
          </p:cNvSpPr>
          <p:nvPr/>
        </p:nvSpPr>
        <p:spPr bwMode="auto">
          <a:xfrm>
            <a:off x="2627784" y="5301208"/>
            <a:ext cx="4176464" cy="400110"/>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buClr>
                <a:srgbClr val="000000"/>
              </a:buClr>
              <a:buSzPct val="100000"/>
              <a:buFont typeface="Times New Roman" pitchFamily="18" charset="0"/>
              <a:buNone/>
              <a:defRPr/>
            </a:pPr>
            <a:r>
              <a:rPr lang="en-US" sz="2000" b="1" dirty="0">
                <a:solidFill>
                  <a:srgbClr val="008047"/>
                </a:solidFill>
                <a:latin typeface="Calibri" pitchFamily="34" charset="0"/>
                <a:ea typeface="ＭＳ Ｐゴシック" pitchFamily="34" charset="-128"/>
                <a:cs typeface="Calibri" pitchFamily="34" charset="0"/>
              </a:rPr>
              <a:t>Campos de </a:t>
            </a:r>
            <a:r>
              <a:rPr lang="en-US" sz="2000" b="1" dirty="0" err="1">
                <a:solidFill>
                  <a:srgbClr val="008047"/>
                </a:solidFill>
                <a:latin typeface="Calibri" pitchFamily="34" charset="0"/>
                <a:ea typeface="ＭＳ Ｐゴシック" pitchFamily="34" charset="-128"/>
                <a:cs typeface="Calibri" pitchFamily="34" charset="0"/>
              </a:rPr>
              <a:t>Holambra</a:t>
            </a:r>
            <a:r>
              <a:rPr lang="en-US" sz="2000" b="1" dirty="0">
                <a:solidFill>
                  <a:srgbClr val="008047"/>
                </a:solidFill>
                <a:latin typeface="Calibri" pitchFamily="34" charset="0"/>
                <a:ea typeface="ＭＳ Ｐゴシック" pitchFamily="34" charset="-128"/>
                <a:cs typeface="Calibri" pitchFamily="34" charset="0"/>
              </a:rPr>
              <a:t> - 07/set/2016</a:t>
            </a:r>
            <a:endParaRPr lang="pt-BR" sz="2000" dirty="0">
              <a:latin typeface="Calibri" pitchFamily="34" charset="0"/>
              <a:ea typeface="ＭＳ Ｐゴシック" pitchFamily="34" charset="-128"/>
              <a:cs typeface="Calibri" pitchFamily="34" charset="0"/>
            </a:endParaRPr>
          </a:p>
        </p:txBody>
      </p:sp>
      <p:grpSp>
        <p:nvGrpSpPr>
          <p:cNvPr id="3" name="Grupo 2"/>
          <p:cNvGrpSpPr/>
          <p:nvPr/>
        </p:nvGrpSpPr>
        <p:grpSpPr>
          <a:xfrm>
            <a:off x="1763688" y="6021288"/>
            <a:ext cx="6120680" cy="643128"/>
            <a:chOff x="2499656" y="5882216"/>
            <a:chExt cx="5545904" cy="643128"/>
          </a:xfrm>
        </p:grpSpPr>
        <p:pic>
          <p:nvPicPr>
            <p:cNvPr id="2" name="Imagem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07904" y="5882216"/>
              <a:ext cx="4337656" cy="643128"/>
            </a:xfrm>
            <a:prstGeom prst="rect">
              <a:avLst/>
            </a:prstGeom>
          </p:spPr>
        </p:pic>
        <p:pic>
          <p:nvPicPr>
            <p:cNvPr id="8"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59832" y="6012420"/>
              <a:ext cx="512924" cy="5129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99656" y="6093296"/>
              <a:ext cx="416160" cy="401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p:cNvPicPr>
            <a:picLocks noChangeAspect="1"/>
          </p:cNvPicPr>
          <p:nvPr/>
        </p:nvPicPr>
        <p:blipFill>
          <a:blip r:embed="rId2"/>
          <a:stretch>
            <a:fillRect/>
          </a:stretch>
        </p:blipFill>
        <p:spPr>
          <a:xfrm>
            <a:off x="3101136" y="1011932"/>
            <a:ext cx="2983032" cy="2705100"/>
          </a:xfrm>
          <a:prstGeom prst="rect">
            <a:avLst/>
          </a:prstGeom>
        </p:spPr>
      </p:pic>
      <p:pic>
        <p:nvPicPr>
          <p:cNvPr id="3" name="Imagem 2"/>
          <p:cNvPicPr>
            <a:picLocks noChangeAspect="1"/>
          </p:cNvPicPr>
          <p:nvPr/>
        </p:nvPicPr>
        <p:blipFill>
          <a:blip r:embed="rId3"/>
          <a:stretch>
            <a:fillRect/>
          </a:stretch>
        </p:blipFill>
        <p:spPr>
          <a:xfrm>
            <a:off x="1392215" y="3621360"/>
            <a:ext cx="6359570" cy="3048000"/>
          </a:xfrm>
          <a:prstGeom prst="rect">
            <a:avLst/>
          </a:prstGeom>
        </p:spPr>
      </p:pic>
      <p:sp>
        <p:nvSpPr>
          <p:cNvPr id="6" name="CaixaDeTexto 5"/>
          <p:cNvSpPr txBox="1"/>
          <p:nvPr/>
        </p:nvSpPr>
        <p:spPr>
          <a:xfrm>
            <a:off x="179512" y="116632"/>
            <a:ext cx="8136904" cy="792088"/>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defPPr>
              <a:defRPr lang="en-GB"/>
            </a:defPPr>
            <a:lvl1pPr eaLnBrk="0" hangingPunct="0">
              <a:spcAft>
                <a:spcPts val="600"/>
              </a:spcAft>
              <a:buClr>
                <a:srgbClr val="000000"/>
              </a:buClr>
              <a:buSzPct val="100000"/>
              <a:buFont typeface="Times New Roman" pitchFamily="18" charset="0"/>
              <a:buNone/>
              <a:defRPr sz="3800" b="1">
                <a:solidFill>
                  <a:schemeClr val="accent1">
                    <a:lumMod val="50000"/>
                  </a:schemeClr>
                </a:solidFill>
                <a:effectLst>
                  <a:outerShdw blurRad="38100" dist="38100" dir="2700000" algn="tl">
                    <a:srgbClr val="000000">
                      <a:alpha val="43137"/>
                    </a:srgbClr>
                  </a:outerShdw>
                </a:effectLst>
                <a:latin typeface="Calibri" panose="020F0502020204030204" pitchFamily="34" charset="0"/>
              </a:defRPr>
            </a:lvl1pPr>
          </a:lstStyle>
          <a:p>
            <a:r>
              <a:rPr lang="pt-BR" dirty="0" err="1"/>
              <a:t>Mesofauna</a:t>
            </a:r>
            <a:endParaRPr lang="pt-BR" dirty="0"/>
          </a:p>
        </p:txBody>
      </p:sp>
    </p:spTree>
    <p:extLst>
      <p:ext uri="{BB962C8B-B14F-4D97-AF65-F5344CB8AC3E}">
        <p14:creationId xmlns:p14="http://schemas.microsoft.com/office/powerpoint/2010/main" val="17542925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p:cNvPicPr>
            <a:picLocks noChangeAspect="1"/>
          </p:cNvPicPr>
          <p:nvPr/>
        </p:nvPicPr>
        <p:blipFill>
          <a:blip r:embed="rId2"/>
          <a:stretch>
            <a:fillRect/>
          </a:stretch>
        </p:blipFill>
        <p:spPr>
          <a:xfrm>
            <a:off x="1259632" y="692696"/>
            <a:ext cx="7108080" cy="6127040"/>
          </a:xfrm>
          <a:prstGeom prst="rect">
            <a:avLst/>
          </a:prstGeom>
        </p:spPr>
      </p:pic>
      <p:sp>
        <p:nvSpPr>
          <p:cNvPr id="3" name="CaixaDeTexto 2"/>
          <p:cNvSpPr txBox="1"/>
          <p:nvPr/>
        </p:nvSpPr>
        <p:spPr>
          <a:xfrm>
            <a:off x="179512" y="44624"/>
            <a:ext cx="8352928" cy="720080"/>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defPPr>
              <a:defRPr lang="en-GB"/>
            </a:defPPr>
            <a:lvl1pPr eaLnBrk="0" hangingPunct="0">
              <a:spcAft>
                <a:spcPts val="600"/>
              </a:spcAft>
              <a:buClr>
                <a:srgbClr val="000000"/>
              </a:buClr>
              <a:buSzPct val="100000"/>
              <a:buFont typeface="Times New Roman" pitchFamily="18" charset="0"/>
              <a:buNone/>
              <a:defRPr sz="3800" b="1">
                <a:solidFill>
                  <a:schemeClr val="accent1">
                    <a:lumMod val="50000"/>
                  </a:schemeClr>
                </a:solidFill>
                <a:effectLst>
                  <a:outerShdw blurRad="38100" dist="38100" dir="2700000" algn="tl">
                    <a:srgbClr val="000000">
                      <a:alpha val="43137"/>
                    </a:srgbClr>
                  </a:outerShdw>
                </a:effectLst>
                <a:latin typeface="Calibri" panose="020F0502020204030204" pitchFamily="34" charset="0"/>
              </a:defRPr>
            </a:lvl1pPr>
          </a:lstStyle>
          <a:p>
            <a:r>
              <a:rPr lang="pt-BR" dirty="0"/>
              <a:t>Microfauna</a:t>
            </a:r>
          </a:p>
        </p:txBody>
      </p:sp>
    </p:spTree>
    <p:extLst>
      <p:ext uri="{BB962C8B-B14F-4D97-AF65-F5344CB8AC3E}">
        <p14:creationId xmlns:p14="http://schemas.microsoft.com/office/powerpoint/2010/main" val="39365354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upo 13"/>
          <p:cNvGrpSpPr/>
          <p:nvPr/>
        </p:nvGrpSpPr>
        <p:grpSpPr>
          <a:xfrm>
            <a:off x="611560" y="888975"/>
            <a:ext cx="7920880" cy="5852393"/>
            <a:chOff x="611560" y="888975"/>
            <a:chExt cx="7920880" cy="5852393"/>
          </a:xfrm>
        </p:grpSpPr>
        <p:pic>
          <p:nvPicPr>
            <p:cNvPr id="3" name="Imagem 2"/>
            <p:cNvPicPr>
              <a:picLocks noChangeAspect="1"/>
            </p:cNvPicPr>
            <p:nvPr/>
          </p:nvPicPr>
          <p:blipFill>
            <a:blip r:embed="rId2"/>
            <a:stretch>
              <a:fillRect/>
            </a:stretch>
          </p:blipFill>
          <p:spPr>
            <a:xfrm>
              <a:off x="4860032" y="1224136"/>
              <a:ext cx="3366202" cy="2521945"/>
            </a:xfrm>
            <a:prstGeom prst="rect">
              <a:avLst/>
            </a:prstGeom>
            <a:ln>
              <a:solidFill>
                <a:schemeClr val="tx1"/>
              </a:solidFill>
            </a:ln>
            <a:effectLst>
              <a:softEdge rad="12700"/>
            </a:effectLst>
          </p:spPr>
        </p:pic>
        <p:grpSp>
          <p:nvGrpSpPr>
            <p:cNvPr id="6" name="Grupo 5"/>
            <p:cNvGrpSpPr/>
            <p:nvPr/>
          </p:nvGrpSpPr>
          <p:grpSpPr>
            <a:xfrm>
              <a:off x="611560" y="1224136"/>
              <a:ext cx="3901664" cy="3212975"/>
              <a:chOff x="899592" y="1988840"/>
              <a:chExt cx="3297967" cy="2240653"/>
            </a:xfrm>
          </p:grpSpPr>
          <p:pic>
            <p:nvPicPr>
              <p:cNvPr id="12290" name="Picture 2" descr="Resultado de imagem para imagens de viru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1601" y="1988840"/>
                <a:ext cx="3225958" cy="2016224"/>
              </a:xfrm>
              <a:prstGeom prst="rect">
                <a:avLst/>
              </a:prstGeom>
              <a:noFill/>
              <a:extLst>
                <a:ext uri="{909E8E84-426E-40DD-AFC4-6F175D3DCCD1}">
                  <a14:hiddenFill xmlns:a14="http://schemas.microsoft.com/office/drawing/2010/main">
                    <a:solidFill>
                      <a:srgbClr val="FFFFFF"/>
                    </a:solidFill>
                  </a14:hiddenFill>
                </a:ext>
              </a:extLst>
            </p:spPr>
          </p:pic>
          <p:sp>
            <p:nvSpPr>
              <p:cNvPr id="5" name="Retângulo 4"/>
              <p:cNvSpPr/>
              <p:nvPr/>
            </p:nvSpPr>
            <p:spPr>
              <a:xfrm>
                <a:off x="899592" y="3983272"/>
                <a:ext cx="1220206" cy="246221"/>
              </a:xfrm>
              <a:prstGeom prst="rect">
                <a:avLst/>
              </a:prstGeom>
            </p:spPr>
            <p:txBody>
              <a:bodyPr wrap="none">
                <a:spAutoFit/>
              </a:bodyPr>
              <a:lstStyle/>
              <a:p>
                <a:r>
                  <a:rPr lang="pt-BR" sz="1000" dirty="0">
                    <a:solidFill>
                      <a:schemeClr val="tx1"/>
                    </a:solidFill>
                    <a:latin typeface="Calibri" panose="020F0502020204030204" pitchFamily="34" charset="0"/>
                  </a:rPr>
                  <a:t>www.dicasfree.com</a:t>
                </a:r>
              </a:p>
            </p:txBody>
          </p:sp>
        </p:grpSp>
        <p:grpSp>
          <p:nvGrpSpPr>
            <p:cNvPr id="8" name="Grupo 7"/>
            <p:cNvGrpSpPr/>
            <p:nvPr/>
          </p:nvGrpSpPr>
          <p:grpSpPr>
            <a:xfrm>
              <a:off x="4644008" y="3789040"/>
              <a:ext cx="3888432" cy="2952328"/>
              <a:chOff x="1408800" y="-603448"/>
              <a:chExt cx="6152424" cy="4242885"/>
            </a:xfrm>
          </p:grpSpPr>
          <p:pic>
            <p:nvPicPr>
              <p:cNvPr id="12292" name="Picture 4" descr="http://acidcow.com/pics/20130311/riddle_of_the_day_0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24" y="-603448"/>
                <a:ext cx="6096000" cy="4057650"/>
              </a:xfrm>
              <a:prstGeom prst="rect">
                <a:avLst/>
              </a:prstGeom>
              <a:noFill/>
              <a:extLst>
                <a:ext uri="{909E8E84-426E-40DD-AFC4-6F175D3DCCD1}">
                  <a14:hiddenFill xmlns:a14="http://schemas.microsoft.com/office/drawing/2010/main">
                    <a:solidFill>
                      <a:srgbClr val="FFFFFF"/>
                    </a:solidFill>
                  </a14:hiddenFill>
                </a:ext>
              </a:extLst>
            </p:spPr>
          </p:pic>
          <p:sp>
            <p:nvSpPr>
              <p:cNvPr id="7" name="CaixaDeTexto 6"/>
              <p:cNvSpPr txBox="1"/>
              <p:nvPr/>
            </p:nvSpPr>
            <p:spPr>
              <a:xfrm>
                <a:off x="1408800" y="3393216"/>
                <a:ext cx="3104424" cy="246221"/>
              </a:xfrm>
              <a:prstGeom prst="rect">
                <a:avLst/>
              </a:prstGeom>
              <a:noFill/>
            </p:spPr>
            <p:txBody>
              <a:bodyPr wrap="square" rtlCol="0">
                <a:spAutoFit/>
              </a:bodyPr>
              <a:lstStyle/>
              <a:p>
                <a:r>
                  <a:rPr lang="pt-BR" sz="1000" dirty="0">
                    <a:solidFill>
                      <a:schemeClr val="tx1"/>
                    </a:solidFill>
                    <a:latin typeface="Calibri" panose="020F0502020204030204" pitchFamily="34" charset="0"/>
                  </a:rPr>
                  <a:t>http://www.osmarshmallow.com</a:t>
                </a:r>
              </a:p>
            </p:txBody>
          </p:sp>
        </p:grpSp>
        <p:grpSp>
          <p:nvGrpSpPr>
            <p:cNvPr id="11" name="Grupo 10"/>
            <p:cNvGrpSpPr/>
            <p:nvPr/>
          </p:nvGrpSpPr>
          <p:grpSpPr>
            <a:xfrm>
              <a:off x="1259632" y="4365104"/>
              <a:ext cx="2304256" cy="2376264"/>
              <a:chOff x="1187624" y="4293096"/>
              <a:chExt cx="2304256" cy="2376264"/>
            </a:xfrm>
          </p:grpSpPr>
          <p:pic>
            <p:nvPicPr>
              <p:cNvPr id="12294" name="Picture 6" descr="http://www.aquecefacil.com.br/imagens/im_fungos_9.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87624" y="4293096"/>
                <a:ext cx="2209503" cy="2165314"/>
              </a:xfrm>
              <a:prstGeom prst="rect">
                <a:avLst/>
              </a:prstGeom>
              <a:noFill/>
              <a:extLst>
                <a:ext uri="{909E8E84-426E-40DD-AFC4-6F175D3DCCD1}">
                  <a14:hiddenFill xmlns:a14="http://schemas.microsoft.com/office/drawing/2010/main">
                    <a:solidFill>
                      <a:srgbClr val="FFFFFF"/>
                    </a:solidFill>
                  </a14:hiddenFill>
                </a:ext>
              </a:extLst>
            </p:spPr>
          </p:pic>
          <p:sp>
            <p:nvSpPr>
              <p:cNvPr id="10" name="CaixaDeTexto 9"/>
              <p:cNvSpPr txBox="1"/>
              <p:nvPr/>
            </p:nvSpPr>
            <p:spPr>
              <a:xfrm>
                <a:off x="1187624" y="6423139"/>
                <a:ext cx="2304256" cy="246221"/>
              </a:xfrm>
              <a:prstGeom prst="rect">
                <a:avLst/>
              </a:prstGeom>
              <a:noFill/>
            </p:spPr>
            <p:txBody>
              <a:bodyPr wrap="square" rtlCol="0">
                <a:spAutoFit/>
              </a:bodyPr>
              <a:lstStyle/>
              <a:p>
                <a:r>
                  <a:rPr lang="pt-BR" sz="1000" dirty="0">
                    <a:solidFill>
                      <a:schemeClr val="tx1"/>
                    </a:solidFill>
                    <a:latin typeface="Calibri" panose="020F0502020204030204" pitchFamily="34" charset="0"/>
                  </a:rPr>
                  <a:t>http://melhorbiologia.blogspot.com.br</a:t>
                </a:r>
              </a:p>
            </p:txBody>
          </p:sp>
        </p:grpSp>
        <p:sp>
          <p:nvSpPr>
            <p:cNvPr id="13" name="CaixaDeTexto 12"/>
            <p:cNvSpPr txBox="1"/>
            <p:nvPr/>
          </p:nvSpPr>
          <p:spPr>
            <a:xfrm>
              <a:off x="3635896" y="5216254"/>
              <a:ext cx="936104" cy="307777"/>
            </a:xfrm>
            <a:prstGeom prst="rect">
              <a:avLst/>
            </a:prstGeom>
            <a:noFill/>
          </p:spPr>
          <p:txBody>
            <a:bodyPr wrap="square" rtlCol="0">
              <a:spAutoFit/>
            </a:bodyPr>
            <a:lstStyle/>
            <a:p>
              <a:r>
                <a:rPr lang="pt-BR" sz="1400" b="1" dirty="0">
                  <a:solidFill>
                    <a:schemeClr val="accent1">
                      <a:lumMod val="50000"/>
                    </a:schemeClr>
                  </a:solidFill>
                  <a:latin typeface="Calibri" panose="020F0502020204030204" pitchFamily="34" charset="0"/>
                </a:rPr>
                <a:t>Fungos</a:t>
              </a:r>
            </a:p>
          </p:txBody>
        </p:sp>
        <p:sp>
          <p:nvSpPr>
            <p:cNvPr id="17" name="CaixaDeTexto 16"/>
            <p:cNvSpPr txBox="1"/>
            <p:nvPr/>
          </p:nvSpPr>
          <p:spPr>
            <a:xfrm>
              <a:off x="2051720" y="888975"/>
              <a:ext cx="720080" cy="307777"/>
            </a:xfrm>
            <a:prstGeom prst="rect">
              <a:avLst/>
            </a:prstGeom>
            <a:noFill/>
          </p:spPr>
          <p:txBody>
            <a:bodyPr wrap="square" rtlCol="0">
              <a:spAutoFit/>
            </a:bodyPr>
            <a:lstStyle/>
            <a:p>
              <a:r>
                <a:rPr lang="pt-BR" sz="1400" b="1" dirty="0" err="1">
                  <a:solidFill>
                    <a:schemeClr val="accent1">
                      <a:lumMod val="50000"/>
                    </a:schemeClr>
                  </a:solidFill>
                  <a:latin typeface="Calibri" panose="020F0502020204030204" pitchFamily="34" charset="0"/>
                </a:rPr>
                <a:t>Virus</a:t>
              </a:r>
              <a:endParaRPr lang="pt-BR" sz="1400" b="1" dirty="0">
                <a:solidFill>
                  <a:schemeClr val="accent1">
                    <a:lumMod val="50000"/>
                  </a:schemeClr>
                </a:solidFill>
                <a:latin typeface="Calibri" panose="020F0502020204030204" pitchFamily="34" charset="0"/>
              </a:endParaRPr>
            </a:p>
          </p:txBody>
        </p:sp>
        <p:sp>
          <p:nvSpPr>
            <p:cNvPr id="18" name="CaixaDeTexto 17"/>
            <p:cNvSpPr txBox="1"/>
            <p:nvPr/>
          </p:nvSpPr>
          <p:spPr>
            <a:xfrm>
              <a:off x="6084168" y="908720"/>
              <a:ext cx="936104" cy="307777"/>
            </a:xfrm>
            <a:prstGeom prst="rect">
              <a:avLst/>
            </a:prstGeom>
            <a:noFill/>
          </p:spPr>
          <p:txBody>
            <a:bodyPr wrap="square" rtlCol="0">
              <a:spAutoFit/>
            </a:bodyPr>
            <a:lstStyle/>
            <a:p>
              <a:r>
                <a:rPr lang="pt-BR" sz="1400" b="1" dirty="0">
                  <a:solidFill>
                    <a:schemeClr val="accent1">
                      <a:lumMod val="50000"/>
                    </a:schemeClr>
                  </a:solidFill>
                  <a:latin typeface="Calibri" panose="020F0502020204030204" pitchFamily="34" charset="0"/>
                </a:rPr>
                <a:t>Bactérias</a:t>
              </a:r>
            </a:p>
          </p:txBody>
        </p:sp>
      </p:grpSp>
      <p:sp>
        <p:nvSpPr>
          <p:cNvPr id="20" name="CaixaDeTexto 19"/>
          <p:cNvSpPr txBox="1"/>
          <p:nvPr/>
        </p:nvSpPr>
        <p:spPr>
          <a:xfrm>
            <a:off x="107504" y="44624"/>
            <a:ext cx="8352928" cy="720080"/>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defPPr>
              <a:defRPr lang="en-GB"/>
            </a:defPPr>
            <a:lvl1pPr eaLnBrk="0" hangingPunct="0">
              <a:spcAft>
                <a:spcPts val="600"/>
              </a:spcAft>
              <a:buClr>
                <a:srgbClr val="000000"/>
              </a:buClr>
              <a:buSzPct val="100000"/>
              <a:buFont typeface="Times New Roman" pitchFamily="18" charset="0"/>
              <a:buNone/>
              <a:defRPr sz="3800" b="1">
                <a:solidFill>
                  <a:schemeClr val="accent1">
                    <a:lumMod val="50000"/>
                  </a:schemeClr>
                </a:solidFill>
                <a:effectLst>
                  <a:outerShdw blurRad="38100" dist="38100" dir="2700000" algn="tl">
                    <a:srgbClr val="000000">
                      <a:alpha val="43137"/>
                    </a:srgbClr>
                  </a:outerShdw>
                </a:effectLst>
                <a:latin typeface="Calibri" panose="020F0502020204030204" pitchFamily="34" charset="0"/>
              </a:defRPr>
            </a:lvl1pPr>
          </a:lstStyle>
          <a:p>
            <a:r>
              <a:rPr lang="pt-BR" dirty="0"/>
              <a:t>Microfauna</a:t>
            </a:r>
          </a:p>
        </p:txBody>
      </p:sp>
    </p:spTree>
    <p:extLst>
      <p:ext uri="{BB962C8B-B14F-4D97-AF65-F5344CB8AC3E}">
        <p14:creationId xmlns:p14="http://schemas.microsoft.com/office/powerpoint/2010/main" val="18367738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p:cNvPicPr>
            <a:picLocks noChangeAspect="1"/>
          </p:cNvPicPr>
          <p:nvPr/>
        </p:nvPicPr>
        <p:blipFill>
          <a:blip r:embed="rId2"/>
          <a:stretch>
            <a:fillRect/>
          </a:stretch>
        </p:blipFill>
        <p:spPr>
          <a:xfrm>
            <a:off x="-7525" y="1700808"/>
            <a:ext cx="9044021" cy="3888432"/>
          </a:xfrm>
          <a:prstGeom prst="rect">
            <a:avLst/>
          </a:prstGeom>
        </p:spPr>
      </p:pic>
      <p:sp>
        <p:nvSpPr>
          <p:cNvPr id="3" name="Text Box 1"/>
          <p:cNvSpPr txBox="1">
            <a:spLocks noChangeArrowheads="1"/>
          </p:cNvSpPr>
          <p:nvPr/>
        </p:nvSpPr>
        <p:spPr bwMode="auto">
          <a:xfrm>
            <a:off x="107504" y="188640"/>
            <a:ext cx="8424936" cy="753616"/>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p:spPr>
        <p:txBody>
          <a:bodyPr/>
          <a:lstStyle>
            <a:defPPr>
              <a:defRPr lang="en-GB"/>
            </a:defPPr>
            <a:lvl1pPr eaLnBrk="0" hangingPunct="0">
              <a:spcAft>
                <a:spcPts val="600"/>
              </a:spcAft>
              <a:buClr>
                <a:srgbClr val="000000"/>
              </a:buClr>
              <a:buSzPct val="100000"/>
              <a:buFont typeface="Times New Roman" pitchFamily="18" charset="0"/>
              <a:buNone/>
              <a:defRPr sz="3800" b="1">
                <a:solidFill>
                  <a:schemeClr val="accent1">
                    <a:lumMod val="50000"/>
                  </a:schemeClr>
                </a:solidFill>
                <a:effectLst>
                  <a:outerShdw blurRad="38100" dist="38100" dir="2700000" algn="tl">
                    <a:srgbClr val="000000">
                      <a:alpha val="43137"/>
                    </a:srgbClr>
                  </a:outerShdw>
                </a:effectLst>
                <a:latin typeface="Calibri" panose="020F0502020204030204" pitchFamily="34" charset="0"/>
              </a:defRPr>
            </a:lvl1pPr>
          </a:lstStyle>
          <a:p>
            <a:r>
              <a:rPr lang="pt-BR" altLang="pt-BR" dirty="0"/>
              <a:t>População da Microfauna Edáfica</a:t>
            </a:r>
          </a:p>
        </p:txBody>
      </p:sp>
    </p:spTree>
    <p:extLst>
      <p:ext uri="{BB962C8B-B14F-4D97-AF65-F5344CB8AC3E}">
        <p14:creationId xmlns:p14="http://schemas.microsoft.com/office/powerpoint/2010/main" val="24879729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a 1"/>
          <p:cNvGraphicFramePr>
            <a:graphicFrameLocks noGrp="1"/>
          </p:cNvGraphicFramePr>
          <p:nvPr>
            <p:extLst>
              <p:ext uri="{D42A27DB-BD31-4B8C-83A1-F6EECF244321}">
                <p14:modId xmlns:p14="http://schemas.microsoft.com/office/powerpoint/2010/main" val="236556549"/>
              </p:ext>
            </p:extLst>
          </p:nvPr>
        </p:nvGraphicFramePr>
        <p:xfrm>
          <a:off x="467544" y="908720"/>
          <a:ext cx="8352928" cy="5749766"/>
        </p:xfrm>
        <a:graphic>
          <a:graphicData uri="http://schemas.openxmlformats.org/drawingml/2006/table">
            <a:tbl>
              <a:tblPr firstRow="1" bandRow="1"/>
              <a:tblGrid>
                <a:gridCol w="1374136">
                  <a:extLst>
                    <a:ext uri="{9D8B030D-6E8A-4147-A177-3AD203B41FA5}">
                      <a16:colId xmlns:a16="http://schemas.microsoft.com/office/drawing/2014/main" val="20000"/>
                    </a:ext>
                  </a:extLst>
                </a:gridCol>
                <a:gridCol w="3162368">
                  <a:extLst>
                    <a:ext uri="{9D8B030D-6E8A-4147-A177-3AD203B41FA5}">
                      <a16:colId xmlns:a16="http://schemas.microsoft.com/office/drawing/2014/main" val="20001"/>
                    </a:ext>
                  </a:extLst>
                </a:gridCol>
                <a:gridCol w="3816424">
                  <a:extLst>
                    <a:ext uri="{9D8B030D-6E8A-4147-A177-3AD203B41FA5}">
                      <a16:colId xmlns:a16="http://schemas.microsoft.com/office/drawing/2014/main" val="20002"/>
                    </a:ext>
                  </a:extLst>
                </a:gridCol>
              </a:tblGrid>
              <a:tr h="631003">
                <a:tc>
                  <a:txBody>
                    <a:bodyPr/>
                    <a:lstStyle/>
                    <a:p>
                      <a:pPr algn="ctr">
                        <a:lnSpc>
                          <a:spcPct val="107000"/>
                        </a:lnSpc>
                        <a:spcAft>
                          <a:spcPts val="800"/>
                        </a:spcAft>
                      </a:pPr>
                      <a:r>
                        <a:rPr lang="pt-BR" sz="2200" b="1" baseline="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Grupos</a:t>
                      </a:r>
                      <a:endParaRPr lang="pt-BR" sz="2200" baseline="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71322" marR="71322" marT="35661" marB="35661"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CC99"/>
                    </a:solidFill>
                  </a:tcPr>
                </a:tc>
                <a:tc>
                  <a:txBody>
                    <a:bodyPr/>
                    <a:lstStyle/>
                    <a:p>
                      <a:pPr algn="ctr">
                        <a:lnSpc>
                          <a:spcPct val="107000"/>
                        </a:lnSpc>
                        <a:spcAft>
                          <a:spcPts val="800"/>
                        </a:spcAft>
                      </a:pPr>
                      <a:r>
                        <a:rPr lang="pt-BR" sz="2200" b="1" baseline="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Diversos Processos</a:t>
                      </a:r>
                      <a:endParaRPr lang="pt-BR" sz="2200" baseline="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71322" marR="71322" marT="35661" marB="35661"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CC99"/>
                    </a:solidFill>
                  </a:tcPr>
                </a:tc>
                <a:tc>
                  <a:txBody>
                    <a:bodyPr/>
                    <a:lstStyle/>
                    <a:p>
                      <a:pPr algn="ctr">
                        <a:lnSpc>
                          <a:spcPct val="107000"/>
                        </a:lnSpc>
                        <a:spcAft>
                          <a:spcPts val="800"/>
                        </a:spcAft>
                      </a:pPr>
                      <a:r>
                        <a:rPr lang="pt-BR" sz="2200" b="1" baseline="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Estrutura do Solo</a:t>
                      </a:r>
                      <a:endParaRPr lang="pt-BR" sz="2200" baseline="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71322" marR="71322" marT="35661" marB="35661"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CC99"/>
                    </a:solidFill>
                  </a:tcPr>
                </a:tc>
                <a:extLst>
                  <a:ext uri="{0D108BD9-81ED-4DB2-BD59-A6C34878D82A}">
                    <a16:rowId xmlns:a16="http://schemas.microsoft.com/office/drawing/2014/main" val="10000"/>
                  </a:ext>
                </a:extLst>
              </a:tr>
              <a:tr h="1269930">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pt-BR" sz="1800" b="1"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pt-BR" sz="1800" b="1"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Microflora</a:t>
                      </a:r>
                    </a:p>
                    <a:p>
                      <a:pPr algn="l">
                        <a:lnSpc>
                          <a:spcPct val="107000"/>
                        </a:lnSpc>
                        <a:spcAft>
                          <a:spcPts val="800"/>
                        </a:spcAft>
                      </a:pPr>
                      <a:endParaRPr lang="pt-BR" sz="1800" b="1"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71322" marR="71322" marT="35661" marB="35661"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ECDE"/>
                    </a:solidFill>
                  </a:tcPr>
                </a:tc>
                <a:tc>
                  <a:txBody>
                    <a:bodyPr/>
                    <a:lstStyle/>
                    <a:p>
                      <a:pPr algn="l">
                        <a:lnSpc>
                          <a:spcPct val="107000"/>
                        </a:lnSpc>
                        <a:spcAft>
                          <a:spcPts val="800"/>
                        </a:spcAft>
                      </a:pPr>
                      <a:r>
                        <a:rPr lang="pt-BR" sz="1800" b="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Cataboliza</a:t>
                      </a:r>
                      <a:r>
                        <a:rPr lang="pt-BR" sz="1800" b="0" baseline="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 MO; mineraliza e imobiliza nutrientes</a:t>
                      </a:r>
                      <a:endParaRPr lang="pt-BR" sz="1800" b="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71322" marR="71322" marT="35661" marB="35661"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ECDE"/>
                    </a:solidFill>
                  </a:tcPr>
                </a:tc>
                <a:tc>
                  <a:txBody>
                    <a:bodyPr/>
                    <a:lstStyle/>
                    <a:p>
                      <a:pPr algn="l">
                        <a:lnSpc>
                          <a:spcPct val="107000"/>
                        </a:lnSpc>
                        <a:spcAft>
                          <a:spcPts val="800"/>
                        </a:spcAft>
                      </a:pPr>
                      <a:r>
                        <a:rPr lang="pt-BR" sz="1800" b="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Produz compostos orgânicos que ligam agregados</a:t>
                      </a:r>
                    </a:p>
                  </a:txBody>
                  <a:tcPr marL="71322" marR="71322" marT="35661" marB="35661"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ECDE"/>
                    </a:solidFill>
                  </a:tcPr>
                </a:tc>
                <a:extLst>
                  <a:ext uri="{0D108BD9-81ED-4DB2-BD59-A6C34878D82A}">
                    <a16:rowId xmlns:a16="http://schemas.microsoft.com/office/drawing/2014/main" val="10001"/>
                  </a:ext>
                </a:extLst>
              </a:tr>
              <a:tr h="990090">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pt-BR" sz="1800" b="1"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pt-BR" sz="1800" b="1"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Microfauna</a:t>
                      </a:r>
                    </a:p>
                    <a:p>
                      <a:pPr algn="l">
                        <a:lnSpc>
                          <a:spcPct val="107000"/>
                        </a:lnSpc>
                        <a:spcAft>
                          <a:spcPts val="800"/>
                        </a:spcAft>
                      </a:pPr>
                      <a:endParaRPr lang="pt-BR" sz="1800" b="1"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71322" marR="71322" marT="35661" marB="35661"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F6EF"/>
                    </a:solidFill>
                  </a:tcPr>
                </a:tc>
                <a:tc>
                  <a:txBody>
                    <a:bodyPr/>
                    <a:lstStyle/>
                    <a:p>
                      <a:pPr algn="l">
                        <a:lnSpc>
                          <a:spcPct val="107000"/>
                        </a:lnSpc>
                        <a:spcAft>
                          <a:spcPts val="800"/>
                        </a:spcAft>
                      </a:pPr>
                      <a:r>
                        <a:rPr lang="pt-BR" sz="1800" b="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Regula populações (bactérias e fungos); altera</a:t>
                      </a:r>
                      <a:r>
                        <a:rPr lang="pt-BR" sz="1800" b="0" baseline="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pt-BR" sz="1800" b="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mineralização de nutrientes</a:t>
                      </a:r>
                    </a:p>
                  </a:txBody>
                  <a:tcPr marL="71322" marR="71322" marT="35661" marB="35661"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F6EF"/>
                    </a:solidFill>
                  </a:tcPr>
                </a:tc>
                <a:tc>
                  <a:txBody>
                    <a:bodyPr/>
                    <a:lstStyle/>
                    <a:p>
                      <a:pPr algn="l">
                        <a:lnSpc>
                          <a:spcPct val="107000"/>
                        </a:lnSpc>
                        <a:spcAft>
                          <a:spcPts val="800"/>
                        </a:spcAft>
                      </a:pPr>
                      <a:r>
                        <a:rPr lang="pt-BR" sz="1800" b="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Pode afetar a agregação por meio de interações com a microflora</a:t>
                      </a:r>
                    </a:p>
                  </a:txBody>
                  <a:tcPr marL="71322" marR="71322" marT="35661" marB="35661"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F6EF"/>
                    </a:solidFill>
                  </a:tcPr>
                </a:tc>
                <a:extLst>
                  <a:ext uri="{0D108BD9-81ED-4DB2-BD59-A6C34878D82A}">
                    <a16:rowId xmlns:a16="http://schemas.microsoft.com/office/drawing/2014/main" val="10002"/>
                  </a:ext>
                </a:extLst>
              </a:tr>
              <a:tr h="710250">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pt-BR" sz="1800" b="1"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pt-BR" sz="1800" b="1" dirty="0" err="1">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Mesofauna</a:t>
                      </a:r>
                      <a:endParaRPr lang="pt-BR" sz="1800" b="1"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Aft>
                          <a:spcPts val="800"/>
                        </a:spcAft>
                      </a:pPr>
                      <a:endParaRPr lang="pt-BR" sz="1800" b="1"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71322" marR="71322" marT="35661" marB="35661"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ECDE"/>
                    </a:solidFill>
                  </a:tcPr>
                </a:tc>
                <a:tc>
                  <a:txBody>
                    <a:bodyPr/>
                    <a:lstStyle/>
                    <a:p>
                      <a:pPr algn="l">
                        <a:lnSpc>
                          <a:spcPct val="107000"/>
                        </a:lnSpc>
                        <a:spcAft>
                          <a:spcPts val="800"/>
                        </a:spcAft>
                      </a:pPr>
                      <a:r>
                        <a:rPr lang="pt-BR" sz="1800" b="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Regula populações (fungos e microfauna)</a:t>
                      </a:r>
                    </a:p>
                  </a:txBody>
                  <a:tcPr marL="71322" marR="71322" marT="35661" marB="35661"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ECDE"/>
                    </a:solidFill>
                  </a:tcPr>
                </a:tc>
                <a:tc>
                  <a:txBody>
                    <a:bodyPr/>
                    <a:lstStyle/>
                    <a:p>
                      <a:pPr algn="l">
                        <a:lnSpc>
                          <a:spcPct val="107000"/>
                        </a:lnSpc>
                        <a:spcAft>
                          <a:spcPts val="800"/>
                        </a:spcAft>
                      </a:pPr>
                      <a:r>
                        <a:rPr lang="pt-BR" sz="1800" b="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Cria </a:t>
                      </a:r>
                      <a:r>
                        <a:rPr lang="pt-BR" sz="1800" b="0" dirty="0" err="1">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bioporos</a:t>
                      </a:r>
                      <a:r>
                        <a:rPr lang="pt-BR" sz="1800" b="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 promove </a:t>
                      </a:r>
                      <a:r>
                        <a:rPr lang="pt-BR" sz="1800" b="0" dirty="0" err="1">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humificação</a:t>
                      </a:r>
                      <a:r>
                        <a:rPr lang="pt-BR" sz="1800" b="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 produz pellets fecais </a:t>
                      </a:r>
                    </a:p>
                  </a:txBody>
                  <a:tcPr marL="71322" marR="71322" marT="35661" marB="35661"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ECDE"/>
                    </a:solidFill>
                  </a:tcPr>
                </a:tc>
                <a:extLst>
                  <a:ext uri="{0D108BD9-81ED-4DB2-BD59-A6C34878D82A}">
                    <a16:rowId xmlns:a16="http://schemas.microsoft.com/office/drawing/2014/main" val="10003"/>
                  </a:ext>
                </a:extLst>
              </a:tr>
              <a:tr h="631003">
                <a:tc>
                  <a:txBody>
                    <a:bodyPr/>
                    <a:lstStyle/>
                    <a:p>
                      <a:pPr algn="l">
                        <a:lnSpc>
                          <a:spcPct val="107000"/>
                        </a:lnSpc>
                        <a:spcAft>
                          <a:spcPts val="800"/>
                        </a:spcAft>
                      </a:pPr>
                      <a:r>
                        <a:rPr lang="pt-BR" sz="1800" b="1"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Macrofauna</a:t>
                      </a:r>
                    </a:p>
                  </a:txBody>
                  <a:tcPr marL="71322" marR="71322" marT="35661" marB="35661"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F6EF"/>
                    </a:solidFill>
                  </a:tcPr>
                </a:tc>
                <a:tc>
                  <a:txBody>
                    <a:bodyPr/>
                    <a:lstStyle/>
                    <a:p>
                      <a:pPr algn="l">
                        <a:lnSpc>
                          <a:spcPct val="107000"/>
                        </a:lnSpc>
                        <a:spcAft>
                          <a:spcPts val="800"/>
                        </a:spcAft>
                      </a:pPr>
                      <a:r>
                        <a:rPr lang="pt-BR" sz="1800" b="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Fragmenta fito-resíduos; estimula atividade microbiana</a:t>
                      </a:r>
                    </a:p>
                  </a:txBody>
                  <a:tcPr marL="71322" marR="71322" marT="35661" marB="35661"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F6EF"/>
                    </a:solidFill>
                  </a:tcPr>
                </a:tc>
                <a:tc>
                  <a:txBody>
                    <a:bodyPr/>
                    <a:lstStyle/>
                    <a:p>
                      <a:pPr algn="l">
                        <a:lnSpc>
                          <a:spcPct val="107000"/>
                        </a:lnSpc>
                        <a:spcAft>
                          <a:spcPts val="800"/>
                        </a:spcAft>
                      </a:pPr>
                      <a:r>
                        <a:rPr lang="pt-BR" sz="1800" b="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Mistura partículas minerais e orgânicas, redistribui</a:t>
                      </a:r>
                      <a:r>
                        <a:rPr lang="pt-BR" sz="1800" b="0" baseline="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 MO e </a:t>
                      </a:r>
                      <a:r>
                        <a:rPr lang="pt-BR" sz="1800" b="0" baseline="0" dirty="0" err="1">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microorganismos</a:t>
                      </a:r>
                      <a:r>
                        <a:rPr lang="pt-BR" sz="1800" b="0" baseline="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 cria </a:t>
                      </a:r>
                      <a:r>
                        <a:rPr lang="pt-BR" sz="1800" b="0" baseline="0" dirty="0" err="1">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bioporos</a:t>
                      </a:r>
                      <a:r>
                        <a:rPr lang="pt-BR" sz="1800" b="0" baseline="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 promove </a:t>
                      </a:r>
                      <a:r>
                        <a:rPr lang="pt-BR" sz="1800" b="0" baseline="0" dirty="0" err="1">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humificação</a:t>
                      </a:r>
                      <a:r>
                        <a:rPr lang="pt-BR" sz="1800" b="0" baseline="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 produz pellets fecais.</a:t>
                      </a:r>
                      <a:endParaRPr lang="pt-BR" sz="1800" b="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71322" marR="71322" marT="35661" marB="35661"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F6EF"/>
                    </a:solidFill>
                  </a:tcPr>
                </a:tc>
                <a:extLst>
                  <a:ext uri="{0D108BD9-81ED-4DB2-BD59-A6C34878D82A}">
                    <a16:rowId xmlns:a16="http://schemas.microsoft.com/office/drawing/2014/main" val="10004"/>
                  </a:ext>
                </a:extLst>
              </a:tr>
            </a:tbl>
          </a:graphicData>
        </a:graphic>
      </p:graphicFrame>
      <p:sp>
        <p:nvSpPr>
          <p:cNvPr id="3" name="Text Box 1"/>
          <p:cNvSpPr txBox="1">
            <a:spLocks noChangeArrowheads="1"/>
          </p:cNvSpPr>
          <p:nvPr/>
        </p:nvSpPr>
        <p:spPr bwMode="auto">
          <a:xfrm>
            <a:off x="107504" y="44624"/>
            <a:ext cx="8136904" cy="720080"/>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p:spPr>
        <p:txBody>
          <a:bodyPr/>
          <a:lstStyle>
            <a:defPPr>
              <a:defRPr lang="en-GB"/>
            </a:defPPr>
            <a:lvl1pPr eaLnBrk="0" hangingPunct="0">
              <a:spcAft>
                <a:spcPts val="600"/>
              </a:spcAft>
              <a:buClr>
                <a:srgbClr val="000000"/>
              </a:buClr>
              <a:buSzPct val="100000"/>
              <a:buFont typeface="Times New Roman" pitchFamily="18" charset="0"/>
              <a:buNone/>
              <a:defRPr sz="3800" b="1">
                <a:solidFill>
                  <a:schemeClr val="accent1">
                    <a:lumMod val="50000"/>
                  </a:schemeClr>
                </a:solidFill>
                <a:effectLst>
                  <a:outerShdw blurRad="38100" dist="38100" dir="2700000" algn="tl">
                    <a:srgbClr val="000000">
                      <a:alpha val="43137"/>
                    </a:srgbClr>
                  </a:outerShdw>
                </a:effectLst>
                <a:latin typeface="Calibri" panose="020F0502020204030204" pitchFamily="34" charset="0"/>
              </a:defRPr>
            </a:lvl1pPr>
          </a:lstStyle>
          <a:p>
            <a:r>
              <a:rPr lang="pt-BR" altLang="pt-BR" dirty="0"/>
              <a:t>Influência da biota no solo</a:t>
            </a:r>
          </a:p>
        </p:txBody>
      </p:sp>
      <p:sp>
        <p:nvSpPr>
          <p:cNvPr id="4" name="CaixaDeTexto 3"/>
          <p:cNvSpPr txBox="1"/>
          <p:nvPr/>
        </p:nvSpPr>
        <p:spPr>
          <a:xfrm>
            <a:off x="467544" y="6519986"/>
            <a:ext cx="3168352" cy="276999"/>
          </a:xfrm>
          <a:prstGeom prst="rect">
            <a:avLst/>
          </a:prstGeom>
          <a:noFill/>
        </p:spPr>
        <p:txBody>
          <a:bodyPr wrap="square" rtlCol="0">
            <a:spAutoFit/>
          </a:bodyPr>
          <a:lstStyle/>
          <a:p>
            <a:r>
              <a:rPr lang="pt-BR" sz="1200" dirty="0">
                <a:solidFill>
                  <a:schemeClr val="tx1"/>
                </a:solidFill>
                <a:latin typeface="Calibri" panose="020F0502020204030204" pitchFamily="34" charset="0"/>
              </a:rPr>
              <a:t>Fonte: Adaptado de Hendrix et al (1990)</a:t>
            </a:r>
          </a:p>
        </p:txBody>
      </p:sp>
    </p:spTree>
    <p:extLst>
      <p:ext uri="{BB962C8B-B14F-4D97-AF65-F5344CB8AC3E}">
        <p14:creationId xmlns:p14="http://schemas.microsoft.com/office/powerpoint/2010/main" val="7213014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p:cNvPicPr>
            <a:picLocks noChangeAspect="1"/>
          </p:cNvPicPr>
          <p:nvPr/>
        </p:nvPicPr>
        <p:blipFill>
          <a:blip r:embed="rId2"/>
          <a:stretch>
            <a:fillRect/>
          </a:stretch>
        </p:blipFill>
        <p:spPr>
          <a:xfrm>
            <a:off x="1757362" y="1409700"/>
            <a:ext cx="5629275" cy="3924300"/>
          </a:xfrm>
          <a:prstGeom prst="rect">
            <a:avLst/>
          </a:prstGeom>
        </p:spPr>
      </p:pic>
      <p:sp>
        <p:nvSpPr>
          <p:cNvPr id="3" name="Text Box 1"/>
          <p:cNvSpPr txBox="1">
            <a:spLocks noChangeArrowheads="1"/>
          </p:cNvSpPr>
          <p:nvPr/>
        </p:nvSpPr>
        <p:spPr bwMode="auto">
          <a:xfrm>
            <a:off x="107504" y="116632"/>
            <a:ext cx="8136904" cy="753616"/>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p:spPr>
        <p:txBody>
          <a:bodyPr/>
          <a:lstStyle>
            <a:defPPr>
              <a:defRPr lang="en-GB"/>
            </a:defPPr>
            <a:lvl1pPr eaLnBrk="0" hangingPunct="0">
              <a:spcAft>
                <a:spcPts val="600"/>
              </a:spcAft>
              <a:buClr>
                <a:srgbClr val="000000"/>
              </a:buClr>
              <a:buSzPct val="100000"/>
              <a:buFont typeface="Times New Roman" pitchFamily="18" charset="0"/>
              <a:buNone/>
              <a:defRPr sz="3800" b="1">
                <a:solidFill>
                  <a:schemeClr val="accent1">
                    <a:lumMod val="50000"/>
                  </a:schemeClr>
                </a:solidFill>
                <a:effectLst>
                  <a:outerShdw blurRad="38100" dist="38100" dir="2700000" algn="tl">
                    <a:srgbClr val="000000">
                      <a:alpha val="43137"/>
                    </a:srgbClr>
                  </a:outerShdw>
                </a:effectLst>
                <a:latin typeface="Calibri" panose="020F0502020204030204" pitchFamily="34" charset="0"/>
              </a:defRPr>
            </a:lvl1pPr>
          </a:lstStyle>
          <a:p>
            <a:r>
              <a:rPr lang="pt-BR" altLang="pt-BR" dirty="0"/>
              <a:t>Qualidade/saúde do solo</a:t>
            </a:r>
          </a:p>
        </p:txBody>
      </p:sp>
    </p:spTree>
    <p:extLst>
      <p:ext uri="{BB962C8B-B14F-4D97-AF65-F5344CB8AC3E}">
        <p14:creationId xmlns:p14="http://schemas.microsoft.com/office/powerpoint/2010/main" val="31257557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p:cNvPicPr>
            <a:picLocks noChangeAspect="1"/>
          </p:cNvPicPr>
          <p:nvPr/>
        </p:nvPicPr>
        <p:blipFill>
          <a:blip r:embed="rId2"/>
          <a:stretch>
            <a:fillRect/>
          </a:stretch>
        </p:blipFill>
        <p:spPr>
          <a:xfrm>
            <a:off x="1066800" y="1524000"/>
            <a:ext cx="3276600" cy="3692169"/>
          </a:xfrm>
          <a:prstGeom prst="rect">
            <a:avLst/>
          </a:prstGeom>
        </p:spPr>
      </p:pic>
      <p:pic>
        <p:nvPicPr>
          <p:cNvPr id="5" name="Imagem 4"/>
          <p:cNvPicPr>
            <a:picLocks noChangeAspect="1"/>
          </p:cNvPicPr>
          <p:nvPr/>
        </p:nvPicPr>
        <p:blipFill>
          <a:blip r:embed="rId3"/>
          <a:stretch>
            <a:fillRect/>
          </a:stretch>
        </p:blipFill>
        <p:spPr>
          <a:xfrm>
            <a:off x="4499992" y="1628800"/>
            <a:ext cx="4105275" cy="3686175"/>
          </a:xfrm>
          <a:prstGeom prst="rect">
            <a:avLst/>
          </a:prstGeom>
        </p:spPr>
      </p:pic>
      <p:sp>
        <p:nvSpPr>
          <p:cNvPr id="6" name="Text Box 1"/>
          <p:cNvSpPr txBox="1">
            <a:spLocks noChangeArrowheads="1"/>
          </p:cNvSpPr>
          <p:nvPr/>
        </p:nvSpPr>
        <p:spPr bwMode="auto">
          <a:xfrm>
            <a:off x="107504" y="116632"/>
            <a:ext cx="8280920" cy="720080"/>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p:spPr>
        <p:txBody>
          <a:bodyPr/>
          <a:lstStyle>
            <a:defPPr>
              <a:defRPr lang="en-GB"/>
            </a:defPPr>
            <a:lvl1pPr eaLnBrk="0" hangingPunct="0">
              <a:spcAft>
                <a:spcPts val="600"/>
              </a:spcAft>
              <a:buClr>
                <a:srgbClr val="000000"/>
              </a:buClr>
              <a:buSzPct val="100000"/>
              <a:buFont typeface="Times New Roman" pitchFamily="18" charset="0"/>
              <a:buNone/>
              <a:defRPr sz="3800" b="1">
                <a:solidFill>
                  <a:schemeClr val="accent1">
                    <a:lumMod val="50000"/>
                  </a:schemeClr>
                </a:solidFill>
                <a:effectLst>
                  <a:outerShdw blurRad="38100" dist="38100" dir="2700000" algn="tl">
                    <a:srgbClr val="000000">
                      <a:alpha val="43137"/>
                    </a:srgbClr>
                  </a:outerShdw>
                </a:effectLst>
                <a:latin typeface="Calibri" panose="020F0502020204030204" pitchFamily="34" charset="0"/>
              </a:defRPr>
            </a:lvl1pPr>
          </a:lstStyle>
          <a:p>
            <a:r>
              <a:rPr lang="pt-BR" altLang="pt-BR" dirty="0"/>
              <a:t>O centro da qualidade do solo</a:t>
            </a:r>
          </a:p>
        </p:txBody>
      </p:sp>
    </p:spTree>
    <p:extLst>
      <p:ext uri="{BB962C8B-B14F-4D97-AF65-F5344CB8AC3E}">
        <p14:creationId xmlns:p14="http://schemas.microsoft.com/office/powerpoint/2010/main" val="4900687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5496" y="116632"/>
            <a:ext cx="8424936" cy="772319"/>
          </a:xfr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pPr algn="l">
              <a:spcAft>
                <a:spcPts val="600"/>
              </a:spcAft>
            </a:pPr>
            <a:r>
              <a:rPr lang="pt-BR" sz="3200" b="1" kern="1200" dirty="0">
                <a:solidFill>
                  <a:schemeClr val="accent1">
                    <a:lumMod val="50000"/>
                  </a:schemeClr>
                </a:solidFill>
                <a:effectLst>
                  <a:outerShdw blurRad="38100" dist="38100" dir="2700000" algn="tl">
                    <a:srgbClr val="000000">
                      <a:alpha val="43137"/>
                    </a:srgbClr>
                  </a:outerShdw>
                </a:effectLst>
                <a:latin typeface="Calibri" panose="020F0502020204030204" pitchFamily="34" charset="0"/>
                <a:cs typeface="+mn-cs"/>
              </a:rPr>
              <a:t>Estrutura</a:t>
            </a:r>
            <a:r>
              <a:rPr lang="pt-BR" altLang="pt-BR" sz="3200" b="1" kern="1200" dirty="0">
                <a:solidFill>
                  <a:schemeClr val="accent1">
                    <a:lumMod val="50000"/>
                  </a:schemeClr>
                </a:solidFill>
                <a:effectLst>
                  <a:outerShdw blurRad="38100" dist="38100" dir="2700000" algn="tl">
                    <a:srgbClr val="000000">
                      <a:alpha val="43137"/>
                    </a:srgbClr>
                  </a:outerShdw>
                </a:effectLst>
                <a:latin typeface="Calibri" panose="020F0502020204030204" pitchFamily="34" charset="0"/>
                <a:cs typeface="+mn-cs"/>
              </a:rPr>
              <a:t> </a:t>
            </a:r>
            <a:r>
              <a:rPr lang="pt-BR" sz="3200" b="1" kern="1200" dirty="0">
                <a:solidFill>
                  <a:schemeClr val="accent1">
                    <a:lumMod val="50000"/>
                  </a:schemeClr>
                </a:solidFill>
                <a:effectLst>
                  <a:outerShdw blurRad="38100" dist="38100" dir="2700000" algn="tl">
                    <a:srgbClr val="000000">
                      <a:alpha val="43137"/>
                    </a:srgbClr>
                  </a:outerShdw>
                </a:effectLst>
                <a:latin typeface="Calibri" panose="020F0502020204030204" pitchFamily="34" charset="0"/>
                <a:cs typeface="+mn-cs"/>
              </a:rPr>
              <a:t>e Fertilidade do solo</a:t>
            </a:r>
          </a:p>
        </p:txBody>
      </p:sp>
      <p:sp>
        <p:nvSpPr>
          <p:cNvPr id="3" name="Rectangle 2"/>
          <p:cNvSpPr>
            <a:spLocks noChangeArrowheads="1"/>
          </p:cNvSpPr>
          <p:nvPr/>
        </p:nvSpPr>
        <p:spPr bwMode="auto">
          <a:xfrm>
            <a:off x="1332120" y="1844824"/>
            <a:ext cx="6696264" cy="3817072"/>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075" tIns="46038" rIns="92075" bIns="46038">
            <a:spAutoFit/>
          </a:bodyPr>
          <a:lstStyle/>
          <a:p>
            <a:pPr eaLnBrk="0" hangingPunct="0">
              <a:spcBef>
                <a:spcPts val="1200"/>
              </a:spcBef>
              <a:buClr>
                <a:srgbClr val="B2B2B2"/>
              </a:buClr>
            </a:pPr>
            <a:r>
              <a:rPr lang="pt-BR" sz="2600" b="1" dirty="0">
                <a:solidFill>
                  <a:schemeClr val="accent2">
                    <a:lumMod val="75000"/>
                  </a:schemeClr>
                </a:solidFill>
                <a:latin typeface="Calibri" panose="020F0502020204030204" pitchFamily="34" charset="0"/>
                <a:sym typeface="Wingdings 3"/>
              </a:rPr>
              <a:t></a:t>
            </a:r>
            <a:r>
              <a:rPr lang="pt-BR" sz="2600" b="1" dirty="0">
                <a:solidFill>
                  <a:srgbClr val="336600"/>
                </a:solidFill>
                <a:latin typeface="Calibri" panose="020F0502020204030204" pitchFamily="34" charset="0"/>
                <a:sym typeface="Wingdings" pitchFamily="2" charset="2"/>
              </a:rPr>
              <a:t> </a:t>
            </a:r>
            <a:r>
              <a:rPr lang="pt-BR" sz="2600" b="1" dirty="0">
                <a:solidFill>
                  <a:srgbClr val="336600"/>
                </a:solidFill>
                <a:latin typeface="Calibri" panose="020F0502020204030204" pitchFamily="34" charset="0"/>
              </a:rPr>
              <a:t>Armazenamento  e  disponibilidade  de  água</a:t>
            </a:r>
          </a:p>
          <a:p>
            <a:pPr eaLnBrk="0" hangingPunct="0">
              <a:spcBef>
                <a:spcPts val="1200"/>
              </a:spcBef>
              <a:buClr>
                <a:srgbClr val="B2B2B2"/>
              </a:buClr>
            </a:pPr>
            <a:r>
              <a:rPr lang="pt-BR" sz="2600" b="1" dirty="0">
                <a:solidFill>
                  <a:schemeClr val="accent2">
                    <a:lumMod val="75000"/>
                  </a:schemeClr>
                </a:solidFill>
                <a:latin typeface="Calibri" panose="020F0502020204030204" pitchFamily="34" charset="0"/>
                <a:sym typeface="Wingdings 3"/>
              </a:rPr>
              <a:t></a:t>
            </a:r>
            <a:r>
              <a:rPr lang="pt-BR" sz="2600" b="1" dirty="0">
                <a:solidFill>
                  <a:srgbClr val="336600"/>
                </a:solidFill>
                <a:latin typeface="Calibri" panose="020F0502020204030204" pitchFamily="34" charset="0"/>
              </a:rPr>
              <a:t> Armazenamento  e  difusão  de  calor</a:t>
            </a:r>
          </a:p>
          <a:p>
            <a:pPr eaLnBrk="0" hangingPunct="0">
              <a:spcBef>
                <a:spcPts val="1200"/>
              </a:spcBef>
              <a:buClr>
                <a:srgbClr val="B2B2B2"/>
              </a:buClr>
            </a:pPr>
            <a:r>
              <a:rPr lang="pt-BR" sz="2600" b="1" dirty="0">
                <a:solidFill>
                  <a:schemeClr val="accent2">
                    <a:lumMod val="75000"/>
                  </a:schemeClr>
                </a:solidFill>
                <a:latin typeface="Calibri" panose="020F0502020204030204" pitchFamily="34" charset="0"/>
                <a:sym typeface="Wingdings 3"/>
              </a:rPr>
              <a:t></a:t>
            </a:r>
            <a:r>
              <a:rPr lang="pt-BR" sz="2600" b="1" dirty="0">
                <a:solidFill>
                  <a:srgbClr val="336600"/>
                </a:solidFill>
                <a:latin typeface="Calibri" panose="020F0502020204030204" pitchFamily="34" charset="0"/>
              </a:rPr>
              <a:t> Permeabilidade  ao  ar  e  à  água</a:t>
            </a:r>
          </a:p>
          <a:p>
            <a:pPr eaLnBrk="0" hangingPunct="0">
              <a:spcBef>
                <a:spcPts val="1200"/>
              </a:spcBef>
              <a:buClr>
                <a:srgbClr val="B2B2B2"/>
              </a:buClr>
            </a:pPr>
            <a:r>
              <a:rPr lang="pt-BR" sz="2600" b="1" dirty="0">
                <a:solidFill>
                  <a:schemeClr val="accent2">
                    <a:lumMod val="75000"/>
                  </a:schemeClr>
                </a:solidFill>
                <a:latin typeface="Calibri" panose="020F0502020204030204" pitchFamily="34" charset="0"/>
                <a:sym typeface="Wingdings 3"/>
              </a:rPr>
              <a:t></a:t>
            </a:r>
            <a:r>
              <a:rPr lang="pt-BR" sz="2600" b="1" dirty="0">
                <a:solidFill>
                  <a:srgbClr val="336600"/>
                </a:solidFill>
                <a:latin typeface="Calibri" panose="020F0502020204030204" pitchFamily="34" charset="0"/>
              </a:rPr>
              <a:t> Infiltração  de  água  no  solo</a:t>
            </a:r>
          </a:p>
          <a:p>
            <a:pPr eaLnBrk="0" hangingPunct="0">
              <a:spcBef>
                <a:spcPts val="1200"/>
              </a:spcBef>
              <a:buClr>
                <a:srgbClr val="B2B2B2"/>
              </a:buClr>
            </a:pPr>
            <a:r>
              <a:rPr lang="pt-BR" sz="2600" b="1" dirty="0">
                <a:solidFill>
                  <a:schemeClr val="accent2">
                    <a:lumMod val="75000"/>
                  </a:schemeClr>
                </a:solidFill>
                <a:latin typeface="Calibri" panose="020F0502020204030204" pitchFamily="34" charset="0"/>
                <a:sym typeface="Wingdings 3"/>
              </a:rPr>
              <a:t></a:t>
            </a:r>
            <a:r>
              <a:rPr lang="pt-BR" sz="2600" b="1" dirty="0">
                <a:solidFill>
                  <a:srgbClr val="336600"/>
                </a:solidFill>
                <a:latin typeface="Calibri" panose="020F0502020204030204" pitchFamily="34" charset="0"/>
              </a:rPr>
              <a:t> Resistência  do  solo  à  penetração</a:t>
            </a:r>
          </a:p>
          <a:p>
            <a:pPr eaLnBrk="0" hangingPunct="0">
              <a:spcBef>
                <a:spcPts val="1200"/>
              </a:spcBef>
              <a:buClr>
                <a:srgbClr val="B2B2B2"/>
              </a:buClr>
            </a:pPr>
            <a:r>
              <a:rPr lang="pt-BR" sz="2600" b="1" dirty="0">
                <a:solidFill>
                  <a:schemeClr val="accent2">
                    <a:lumMod val="75000"/>
                  </a:schemeClr>
                </a:solidFill>
                <a:latin typeface="Calibri" panose="020F0502020204030204" pitchFamily="34" charset="0"/>
                <a:sym typeface="Wingdings 3"/>
              </a:rPr>
              <a:t></a:t>
            </a:r>
            <a:r>
              <a:rPr lang="pt-BR" sz="2600" b="1" dirty="0">
                <a:solidFill>
                  <a:srgbClr val="336600"/>
                </a:solidFill>
                <a:latin typeface="Calibri" panose="020F0502020204030204" pitchFamily="34" charset="0"/>
              </a:rPr>
              <a:t> Reação  do  solo  (pH)</a:t>
            </a:r>
          </a:p>
          <a:p>
            <a:pPr eaLnBrk="0" hangingPunct="0">
              <a:spcBef>
                <a:spcPts val="1200"/>
              </a:spcBef>
              <a:buClr>
                <a:srgbClr val="B2B2B2"/>
              </a:buClr>
            </a:pPr>
            <a:r>
              <a:rPr lang="pt-BR" sz="2600" b="1" dirty="0">
                <a:solidFill>
                  <a:schemeClr val="accent2">
                    <a:lumMod val="75000"/>
                  </a:schemeClr>
                </a:solidFill>
                <a:latin typeface="Calibri" panose="020F0502020204030204" pitchFamily="34" charset="0"/>
                <a:sym typeface="Wingdings 3"/>
              </a:rPr>
              <a:t></a:t>
            </a:r>
            <a:r>
              <a:rPr lang="pt-BR" sz="2600" b="1" dirty="0">
                <a:solidFill>
                  <a:srgbClr val="336600"/>
                </a:solidFill>
                <a:latin typeface="Calibri" panose="020F0502020204030204" pitchFamily="34" charset="0"/>
              </a:rPr>
              <a:t> Disponibilidade  de  nutrientes</a:t>
            </a:r>
          </a:p>
        </p:txBody>
      </p:sp>
    </p:spTree>
    <p:extLst>
      <p:ext uri="{BB962C8B-B14F-4D97-AF65-F5344CB8AC3E}">
        <p14:creationId xmlns:p14="http://schemas.microsoft.com/office/powerpoint/2010/main" val="22581735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14" descr="soil bg.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852487"/>
            <a:ext cx="9144000" cy="5095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Picture 2" descr="F:\Photos_Calendar\Bolivia.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0538" y="2209800"/>
            <a:ext cx="3706812" cy="284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8"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79975" y="2209800"/>
            <a:ext cx="3627438" cy="284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1"/>
          <p:cNvSpPr txBox="1">
            <a:spLocks noChangeArrowheads="1"/>
          </p:cNvSpPr>
          <p:nvPr/>
        </p:nvSpPr>
        <p:spPr bwMode="auto">
          <a:xfrm>
            <a:off x="1471614" y="1087439"/>
            <a:ext cx="6200775" cy="600075"/>
          </a:xfrm>
          <a:prstGeom prst="rect">
            <a:avLst/>
          </a:prstGeom>
          <a:noFill/>
          <a:effectLst/>
          <a:extLst>
            <a:ext uri="{909E8E84-426E-40dd-AFC4-6F175D3DCCD1}"/>
            <a:ext uri="{91240B29-F687-4f45-9708-019B960494DF}"/>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eaLnBrk="1" hangingPunct="1">
              <a:lnSpc>
                <a:spcPct val="90000"/>
              </a:lnSpc>
              <a:defRPr/>
            </a:pPr>
            <a:r>
              <a:rPr lang="en-US" altLang="pt-BR" sz="3200" b="1" dirty="0">
                <a:solidFill>
                  <a:schemeClr val="bg1"/>
                </a:solidFill>
                <a:effectLst>
                  <a:outerShdw blurRad="38100" dist="38100" dir="2700000" algn="tl">
                    <a:srgbClr val="C0C0C0"/>
                  </a:outerShdw>
                </a:effectLst>
                <a:latin typeface="Trebuchet MS" panose="020B0603020202020204" pitchFamily="34" charset="0"/>
                <a:ea typeface="ヒラギノ角ゴ ProN W3" charset="-128"/>
              </a:rPr>
              <a:t>O SOLO é um </a:t>
            </a:r>
            <a:r>
              <a:rPr lang="en-US" altLang="pt-BR" sz="3200" b="1" dirty="0" err="1">
                <a:solidFill>
                  <a:schemeClr val="bg1"/>
                </a:solidFill>
                <a:effectLst>
                  <a:outerShdw blurRad="38100" dist="38100" dir="2700000" algn="tl">
                    <a:srgbClr val="C0C0C0"/>
                  </a:outerShdw>
                </a:effectLst>
                <a:latin typeface="Trebuchet MS" panose="020B0603020202020204" pitchFamily="34" charset="0"/>
                <a:ea typeface="ヒラギノ角ゴ ProN W3" charset="-128"/>
              </a:rPr>
              <a:t>bem</a:t>
            </a:r>
            <a:r>
              <a:rPr lang="en-US" altLang="pt-BR" sz="3200" b="1" dirty="0">
                <a:solidFill>
                  <a:schemeClr val="bg1"/>
                </a:solidFill>
                <a:effectLst>
                  <a:outerShdw blurRad="38100" dist="38100" dir="2700000" algn="tl">
                    <a:srgbClr val="C0C0C0"/>
                  </a:outerShdw>
                </a:effectLst>
                <a:latin typeface="Trebuchet MS" panose="020B0603020202020204" pitchFamily="34" charset="0"/>
                <a:ea typeface="ヒラギノ角ゴ ProN W3" charset="-128"/>
              </a:rPr>
              <a:t> </a:t>
            </a:r>
            <a:r>
              <a:rPr lang="en-US" altLang="pt-BR" sz="3200" b="1" dirty="0" err="1">
                <a:solidFill>
                  <a:schemeClr val="bg1"/>
                </a:solidFill>
                <a:effectLst>
                  <a:outerShdw blurRad="38100" dist="38100" dir="2700000" algn="tl">
                    <a:srgbClr val="C0C0C0"/>
                  </a:outerShdw>
                </a:effectLst>
                <a:latin typeface="Trebuchet MS" panose="020B0603020202020204" pitchFamily="34" charset="0"/>
                <a:ea typeface="ヒラギノ角ゴ ProN W3" charset="-128"/>
              </a:rPr>
              <a:t>comum</a:t>
            </a:r>
            <a:r>
              <a:rPr lang="en-US" altLang="pt-BR" sz="3200" b="1" dirty="0">
                <a:solidFill>
                  <a:schemeClr val="bg1"/>
                </a:solidFill>
                <a:effectLst>
                  <a:outerShdw blurRad="38100" dist="38100" dir="2700000" algn="tl">
                    <a:srgbClr val="C0C0C0"/>
                  </a:outerShdw>
                </a:effectLst>
                <a:latin typeface="Trebuchet MS" panose="020B0603020202020204" pitchFamily="34" charset="0"/>
                <a:ea typeface="ヒラギノ角ゴ ProN W3" charset="-128"/>
              </a:rPr>
              <a:t>! </a:t>
            </a:r>
            <a:endParaRPr lang="en-US" altLang="pt-BR" sz="3200" b="1" dirty="0">
              <a:solidFill>
                <a:schemeClr val="bg1"/>
              </a:solidFill>
              <a:effectLst>
                <a:outerShdw blurRad="38100" dist="38100" dir="2700000" algn="tl">
                  <a:srgbClr val="C0C0C0"/>
                </a:outerShdw>
              </a:effectLst>
              <a:latin typeface="Trebuchet MS" panose="020B0603020202020204" pitchFamily="34" charset="0"/>
              <a:ea typeface="ヒラギノ角ゴ ProN W6" charset="-128"/>
              <a:sym typeface="Calibri Bold" panose="020F0702030404030204" pitchFamily="34" charset="0"/>
            </a:endParaRPr>
          </a:p>
        </p:txBody>
      </p:sp>
      <p:sp>
        <p:nvSpPr>
          <p:cNvPr id="7" name="Text Box 6"/>
          <p:cNvSpPr txBox="1">
            <a:spLocks noChangeArrowheads="1"/>
          </p:cNvSpPr>
          <p:nvPr/>
        </p:nvSpPr>
        <p:spPr bwMode="auto">
          <a:xfrm>
            <a:off x="471489" y="1560513"/>
            <a:ext cx="8062911" cy="544512"/>
          </a:xfrm>
          <a:prstGeom prst="rect">
            <a:avLst/>
          </a:prstGeom>
          <a:noFill/>
          <a:ln w="9525" cap="flat">
            <a:noFill/>
            <a:round/>
            <a:headEnd/>
            <a:tailEnd/>
          </a:ln>
          <a:effectLst/>
        </p:spPr>
        <p:txBody>
          <a:bodyPr lIns="90000" tIns="46800" rIns="90000" bIns="46800"/>
          <a:lstStyle>
            <a:lvl1pPr marL="341313" indent="-341313">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a:solidFill>
                  <a:schemeClr val="tx1"/>
                </a:solidFill>
                <a:latin typeface="Calibri" panose="020F0502020204030204" pitchFamily="34" charset="0"/>
                <a:ea typeface="MS PGothic" panose="020B0600070205080204" pitchFamily="34" charset="-128"/>
              </a:defRPr>
            </a:lvl1pPr>
            <a:lvl2pPr marL="742950" indent="-285750">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a:solidFill>
                  <a:schemeClr val="tx1"/>
                </a:solidFill>
                <a:latin typeface="Calibri" panose="020F0502020204030204" pitchFamily="34" charset="0"/>
                <a:ea typeface="MS PGothic" panose="020B0600070205080204" pitchFamily="34" charset="-128"/>
              </a:defRPr>
            </a:lvl2pPr>
            <a:lvl3pPr marL="1143000" indent="-228600">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a:solidFill>
                  <a:schemeClr val="tx1"/>
                </a:solidFill>
                <a:latin typeface="Calibri" panose="020F0502020204030204" pitchFamily="34" charset="0"/>
                <a:ea typeface="MS PGothic" panose="020B0600070205080204" pitchFamily="34" charset="-128"/>
              </a:defRPr>
            </a:lvl3pPr>
            <a:lvl4pPr marL="1600200" indent="-228600">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a:solidFill>
                  <a:schemeClr val="tx1"/>
                </a:solidFill>
                <a:latin typeface="Calibri" panose="020F0502020204030204" pitchFamily="34" charset="0"/>
                <a:ea typeface="MS PGothic" panose="020B0600070205080204" pitchFamily="34" charset="-128"/>
              </a:defRPr>
            </a:lvl4pPr>
            <a:lvl5pPr marL="2057400" indent="-228600">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a:solidFill>
                  <a:schemeClr val="tx1"/>
                </a:solidFill>
                <a:latin typeface="Calibri" panose="020F0502020204030204" pitchFamily="34" charset="0"/>
                <a:ea typeface="MS PGothic" panose="020B0600070205080204" pitchFamily="34" charset="-128"/>
              </a:defRPr>
            </a:lvl9pPr>
          </a:lstStyle>
          <a:p>
            <a:pPr marL="0" indent="0" algn="just" eaLnBrk="1" hangingPunct="1">
              <a:spcBef>
                <a:spcPts val="450"/>
              </a:spcBef>
              <a:defRPr/>
            </a:pPr>
            <a:r>
              <a:rPr lang="en-US" altLang="pt-BR" b="1" dirty="0" err="1">
                <a:solidFill>
                  <a:srgbClr val="FFFF00"/>
                </a:solidFill>
                <a:latin typeface="Arial" panose="020B0604020202020204" pitchFamily="34" charset="0"/>
              </a:rPr>
              <a:t>Degradação</a:t>
            </a:r>
            <a:r>
              <a:rPr lang="en-US" altLang="pt-BR" b="1" dirty="0">
                <a:solidFill>
                  <a:srgbClr val="FFFF00"/>
                </a:solidFill>
                <a:latin typeface="Arial" panose="020B0604020202020204" pitchFamily="34" charset="0"/>
              </a:rPr>
              <a:t> </a:t>
            </a:r>
            <a:r>
              <a:rPr lang="en-US" altLang="pt-BR" b="1" dirty="0" err="1">
                <a:solidFill>
                  <a:srgbClr val="FFFF00"/>
                </a:solidFill>
                <a:latin typeface="Arial" panose="020B0604020202020204" pitchFamily="34" charset="0"/>
              </a:rPr>
              <a:t>em</a:t>
            </a:r>
            <a:r>
              <a:rPr lang="en-US" altLang="pt-BR" b="1" dirty="0">
                <a:solidFill>
                  <a:srgbClr val="FFFF00"/>
                </a:solidFill>
                <a:latin typeface="Arial" panose="020B0604020202020204" pitchFamily="34" charset="0"/>
              </a:rPr>
              <a:t> </a:t>
            </a:r>
            <a:r>
              <a:rPr lang="en-US" altLang="pt-BR" b="1" dirty="0" err="1">
                <a:solidFill>
                  <a:srgbClr val="FFFF00"/>
                </a:solidFill>
                <a:latin typeface="Arial" panose="020B0604020202020204" pitchFamily="34" charset="0"/>
              </a:rPr>
              <a:t>taxas</a:t>
            </a:r>
            <a:r>
              <a:rPr lang="en-US" altLang="pt-BR" b="1" dirty="0">
                <a:solidFill>
                  <a:srgbClr val="FFFF00"/>
                </a:solidFill>
                <a:latin typeface="Arial" panose="020B0604020202020204" pitchFamily="34" charset="0"/>
              </a:rPr>
              <a:t> </a:t>
            </a:r>
            <a:r>
              <a:rPr lang="en-US" altLang="pt-BR" b="1" dirty="0" err="1">
                <a:solidFill>
                  <a:srgbClr val="FFFF00"/>
                </a:solidFill>
                <a:latin typeface="Arial" panose="020B0604020202020204" pitchFamily="34" charset="0"/>
              </a:rPr>
              <a:t>maiores</a:t>
            </a:r>
            <a:r>
              <a:rPr lang="en-US" altLang="pt-BR" b="1" dirty="0">
                <a:solidFill>
                  <a:srgbClr val="FFFF00"/>
                </a:solidFill>
                <a:latin typeface="Arial" panose="020B0604020202020204" pitchFamily="34" charset="0"/>
              </a:rPr>
              <a:t> que </a:t>
            </a:r>
            <a:r>
              <a:rPr lang="en-US" altLang="pt-BR" b="1" dirty="0" err="1">
                <a:solidFill>
                  <a:srgbClr val="FFFF00"/>
                </a:solidFill>
                <a:latin typeface="Arial" panose="020B0604020202020204" pitchFamily="34" charset="0"/>
              </a:rPr>
              <a:t>sua</a:t>
            </a:r>
            <a:r>
              <a:rPr lang="en-US" altLang="pt-BR" b="1" dirty="0">
                <a:solidFill>
                  <a:srgbClr val="FFFF00"/>
                </a:solidFill>
                <a:latin typeface="Arial" panose="020B0604020202020204" pitchFamily="34" charset="0"/>
              </a:rPr>
              <a:t> </a:t>
            </a:r>
            <a:r>
              <a:rPr lang="en-US" altLang="pt-BR" b="1" dirty="0" err="1">
                <a:solidFill>
                  <a:srgbClr val="FFFF00"/>
                </a:solidFill>
                <a:latin typeface="Arial" panose="020B0604020202020204" pitchFamily="34" charset="0"/>
              </a:rPr>
              <a:t>conservação</a:t>
            </a:r>
            <a:r>
              <a:rPr lang="en-US" altLang="pt-BR" b="1" dirty="0">
                <a:solidFill>
                  <a:srgbClr val="FFFF00"/>
                </a:solidFill>
                <a:latin typeface="Arial" panose="020B0604020202020204" pitchFamily="34" charset="0"/>
              </a:rPr>
              <a:t>… </a:t>
            </a:r>
            <a:endParaRPr lang="en-US" altLang="pt-BR" b="1" dirty="0">
              <a:solidFill>
                <a:srgbClr val="FFFF00"/>
              </a:solidFill>
              <a:effectLst>
                <a:outerShdw blurRad="38100" dist="38100" dir="2700000" algn="tl">
                  <a:srgbClr val="C0C0C0"/>
                </a:outerShdw>
              </a:effectLst>
              <a:latin typeface="Arial" panose="020B0604020202020204" pitchFamily="34" charset="0"/>
            </a:endParaRPr>
          </a:p>
        </p:txBody>
      </p:sp>
      <p:sp>
        <p:nvSpPr>
          <p:cNvPr id="2" name="Retângulo 1"/>
          <p:cNvSpPr/>
          <p:nvPr/>
        </p:nvSpPr>
        <p:spPr>
          <a:xfrm>
            <a:off x="2147888" y="5177135"/>
            <a:ext cx="5091112" cy="461665"/>
          </a:xfrm>
          <a:prstGeom prst="rect">
            <a:avLst/>
          </a:prstGeom>
          <a:noFill/>
        </p:spPr>
        <p:txBody>
          <a:bodyPr wrap="square">
            <a:spAutoFit/>
          </a:bodyPr>
          <a:lstStyle/>
          <a:p>
            <a:pPr algn="just" eaLnBrk="1" fontAlgn="auto" hangingPunct="1">
              <a:spcBef>
                <a:spcPts val="450"/>
              </a:spcBef>
              <a:spcAft>
                <a:spcPts val="0"/>
              </a:spcAft>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a:pPr>
            <a:r>
              <a:rPr lang="en-CA" b="1" dirty="0">
                <a:solidFill>
                  <a:srgbClr val="FFFF00"/>
                </a:solidFill>
                <a:effectLst>
                  <a:outerShdw blurRad="38100" dist="38100" dir="2700000" algn="tl">
                    <a:srgbClr val="C0C0C0"/>
                  </a:outerShdw>
                </a:effectLst>
                <a:latin typeface="Arial" charset="0"/>
              </a:rPr>
              <a:t>Para </a:t>
            </a:r>
            <a:r>
              <a:rPr lang="en-CA" b="1" dirty="0" err="1">
                <a:solidFill>
                  <a:srgbClr val="FFFF00"/>
                </a:solidFill>
                <a:effectLst>
                  <a:outerShdw blurRad="38100" dist="38100" dir="2700000" algn="tl">
                    <a:srgbClr val="C0C0C0"/>
                  </a:outerShdw>
                </a:effectLst>
                <a:latin typeface="Arial" charset="0"/>
              </a:rPr>
              <a:t>formar</a:t>
            </a:r>
            <a:r>
              <a:rPr lang="en-CA" b="1" dirty="0">
                <a:solidFill>
                  <a:srgbClr val="FFFF00"/>
                </a:solidFill>
                <a:effectLst>
                  <a:outerShdw blurRad="38100" dist="38100" dir="2700000" algn="tl">
                    <a:srgbClr val="C0C0C0"/>
                  </a:outerShdw>
                </a:effectLst>
                <a:latin typeface="Arial" charset="0"/>
              </a:rPr>
              <a:t> 2 cm ~ 1.000 </a:t>
            </a:r>
            <a:r>
              <a:rPr lang="en-CA" b="1" dirty="0" err="1">
                <a:solidFill>
                  <a:srgbClr val="FFFF00"/>
                </a:solidFill>
                <a:effectLst>
                  <a:outerShdw blurRad="38100" dist="38100" dir="2700000" algn="tl">
                    <a:srgbClr val="C0C0C0"/>
                  </a:outerShdw>
                </a:effectLst>
                <a:latin typeface="Arial" charset="0"/>
              </a:rPr>
              <a:t>anos</a:t>
            </a:r>
            <a:r>
              <a:rPr lang="en-CA" b="1" dirty="0">
                <a:solidFill>
                  <a:srgbClr val="FFFF00"/>
                </a:solidFill>
                <a:effectLst>
                  <a:outerShdw blurRad="38100" dist="38100" dir="2700000" algn="tl">
                    <a:srgbClr val="C0C0C0"/>
                  </a:outerShdw>
                </a:effectLst>
                <a:latin typeface="Arial" charset="0"/>
              </a:rPr>
              <a:t> (!)</a:t>
            </a:r>
            <a:r>
              <a:rPr lang="en-CA" dirty="0">
                <a:solidFill>
                  <a:srgbClr val="FFFF00"/>
                </a:solidFill>
                <a:latin typeface="Arial" charset="0"/>
              </a:rPr>
              <a:t>.</a:t>
            </a:r>
          </a:p>
        </p:txBody>
      </p:sp>
      <p:sp>
        <p:nvSpPr>
          <p:cNvPr id="16392" name="CaixaDeTexto 5"/>
          <p:cNvSpPr txBox="1">
            <a:spLocks noChangeArrowheads="1"/>
          </p:cNvSpPr>
          <p:nvPr/>
        </p:nvSpPr>
        <p:spPr bwMode="auto">
          <a:xfrm>
            <a:off x="683568" y="5949280"/>
            <a:ext cx="7831375" cy="55399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pt-BR" altLang="pt-BR" sz="3000" b="1" dirty="0">
                <a:solidFill>
                  <a:srgbClr val="FF0000"/>
                </a:solidFill>
                <a:effectLst>
                  <a:outerShdw blurRad="38100" dist="38100" dir="2700000" algn="tl">
                    <a:srgbClr val="000000">
                      <a:alpha val="43137"/>
                    </a:srgbClr>
                  </a:outerShdw>
                </a:effectLst>
              </a:rPr>
              <a:t>SOLO: recurso não renovável na escala humana!</a:t>
            </a:r>
          </a:p>
        </p:txBody>
      </p:sp>
    </p:spTree>
    <p:extLst>
      <p:ext uri="{BB962C8B-B14F-4D97-AF65-F5344CB8AC3E}">
        <p14:creationId xmlns:p14="http://schemas.microsoft.com/office/powerpoint/2010/main" val="848746621"/>
      </p:ext>
    </p:extLst>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5" descr="soil bg.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050" y="857251"/>
            <a:ext cx="9144000" cy="509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Right Arrow 12"/>
          <p:cNvSpPr>
            <a:spLocks noChangeArrowheads="1"/>
          </p:cNvSpPr>
          <p:nvPr/>
        </p:nvSpPr>
        <p:spPr bwMode="auto">
          <a:xfrm>
            <a:off x="3973513" y="4616450"/>
            <a:ext cx="533400" cy="215900"/>
          </a:xfrm>
          <a:prstGeom prst="rightArrow">
            <a:avLst>
              <a:gd name="adj1" fmla="val 50000"/>
              <a:gd name="adj2" fmla="val 5019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round/>
                <a:headEnd/>
                <a:tailEnd/>
              </a14:hiddenLine>
            </a:ext>
          </a:extLst>
        </p:spPr>
        <p:txBody>
          <a:bodyPr lIns="82516" tIns="40581" rIns="82516" bIns="40581"/>
          <a:lstStyle>
            <a:lvl1pPr marL="306388" indent="-306388" defTabSz="822325">
              <a:spcBef>
                <a:spcPct val="20000"/>
              </a:spcBef>
              <a:buFont typeface="Arial" panose="020B0604020202020204" pitchFamily="34" charset="0"/>
              <a:buChar char="•"/>
              <a:tabLst>
                <a:tab pos="160338" algn="l"/>
              </a:tabLst>
              <a:defRPr sz="3200">
                <a:solidFill>
                  <a:schemeClr val="tx1"/>
                </a:solidFill>
                <a:latin typeface="Calibri" panose="020F0502020204030204" pitchFamily="34" charset="0"/>
                <a:ea typeface="MS PGothic" panose="020B0600070205080204" pitchFamily="34" charset="-128"/>
              </a:defRPr>
            </a:lvl1pPr>
            <a:lvl2pPr marL="742950" indent="-285750" defTabSz="822325">
              <a:spcBef>
                <a:spcPct val="20000"/>
              </a:spcBef>
              <a:buFont typeface="Arial" panose="020B0604020202020204" pitchFamily="34" charset="0"/>
              <a:buChar char="–"/>
              <a:tabLst>
                <a:tab pos="160338" algn="l"/>
              </a:tabLst>
              <a:defRPr sz="2800">
                <a:solidFill>
                  <a:schemeClr val="tx1"/>
                </a:solidFill>
                <a:latin typeface="Calibri" panose="020F0502020204030204" pitchFamily="34" charset="0"/>
                <a:ea typeface="MS PGothic" panose="020B0600070205080204" pitchFamily="34" charset="-128"/>
              </a:defRPr>
            </a:lvl2pPr>
            <a:lvl3pPr marL="1143000" indent="-228600" defTabSz="822325">
              <a:spcBef>
                <a:spcPct val="20000"/>
              </a:spcBef>
              <a:buFont typeface="Arial" panose="020B0604020202020204" pitchFamily="34" charset="0"/>
              <a:buChar char="•"/>
              <a:tabLst>
                <a:tab pos="160338" algn="l"/>
              </a:tabLst>
              <a:defRPr sz="2400">
                <a:solidFill>
                  <a:schemeClr val="tx1"/>
                </a:solidFill>
                <a:latin typeface="Calibri" panose="020F0502020204030204" pitchFamily="34" charset="0"/>
                <a:ea typeface="MS PGothic" panose="020B0600070205080204" pitchFamily="34" charset="-128"/>
              </a:defRPr>
            </a:lvl3pPr>
            <a:lvl4pPr marL="1600200" indent="-228600" defTabSz="822325">
              <a:spcBef>
                <a:spcPct val="20000"/>
              </a:spcBef>
              <a:buFont typeface="Arial" panose="020B0604020202020204" pitchFamily="34" charset="0"/>
              <a:buChar char="–"/>
              <a:tabLst>
                <a:tab pos="160338" algn="l"/>
              </a:tabLst>
              <a:defRPr sz="2000">
                <a:solidFill>
                  <a:schemeClr val="tx1"/>
                </a:solidFill>
                <a:latin typeface="Calibri" panose="020F0502020204030204" pitchFamily="34" charset="0"/>
                <a:ea typeface="MS PGothic" panose="020B0600070205080204" pitchFamily="34" charset="-128"/>
              </a:defRPr>
            </a:lvl4pPr>
            <a:lvl5pPr marL="2057400" indent="-228600" defTabSz="822325">
              <a:spcBef>
                <a:spcPct val="20000"/>
              </a:spcBef>
              <a:buFont typeface="Arial" panose="020B0604020202020204" pitchFamily="34" charset="0"/>
              <a:buChar char="»"/>
              <a:tabLst>
                <a:tab pos="160338" algn="l"/>
              </a:tabLst>
              <a:defRPr sz="2000">
                <a:solidFill>
                  <a:schemeClr val="tx1"/>
                </a:solidFill>
                <a:latin typeface="Calibri" panose="020F0502020204030204" pitchFamily="34" charset="0"/>
                <a:ea typeface="MS PGothic" panose="020B0600070205080204" pitchFamily="34" charset="-128"/>
              </a:defRPr>
            </a:lvl5pPr>
            <a:lvl6pPr marL="2514600" indent="-228600" defTabSz="822325" eaLnBrk="0" fontAlgn="base" hangingPunct="0">
              <a:spcBef>
                <a:spcPct val="20000"/>
              </a:spcBef>
              <a:spcAft>
                <a:spcPct val="0"/>
              </a:spcAft>
              <a:buFont typeface="Arial" panose="020B0604020202020204" pitchFamily="34" charset="0"/>
              <a:buChar char="»"/>
              <a:tabLst>
                <a:tab pos="160338" algn="l"/>
              </a:tabLst>
              <a:defRPr sz="2000">
                <a:solidFill>
                  <a:schemeClr val="tx1"/>
                </a:solidFill>
                <a:latin typeface="Calibri" panose="020F0502020204030204" pitchFamily="34" charset="0"/>
                <a:ea typeface="MS PGothic" panose="020B0600070205080204" pitchFamily="34" charset="-128"/>
              </a:defRPr>
            </a:lvl6pPr>
            <a:lvl7pPr marL="2971800" indent="-228600" defTabSz="822325" eaLnBrk="0" fontAlgn="base" hangingPunct="0">
              <a:spcBef>
                <a:spcPct val="20000"/>
              </a:spcBef>
              <a:spcAft>
                <a:spcPct val="0"/>
              </a:spcAft>
              <a:buFont typeface="Arial" panose="020B0604020202020204" pitchFamily="34" charset="0"/>
              <a:buChar char="»"/>
              <a:tabLst>
                <a:tab pos="160338" algn="l"/>
              </a:tabLst>
              <a:defRPr sz="2000">
                <a:solidFill>
                  <a:schemeClr val="tx1"/>
                </a:solidFill>
                <a:latin typeface="Calibri" panose="020F0502020204030204" pitchFamily="34" charset="0"/>
                <a:ea typeface="MS PGothic" panose="020B0600070205080204" pitchFamily="34" charset="-128"/>
              </a:defRPr>
            </a:lvl7pPr>
            <a:lvl8pPr marL="3429000" indent="-228600" defTabSz="822325" eaLnBrk="0" fontAlgn="base" hangingPunct="0">
              <a:spcBef>
                <a:spcPct val="20000"/>
              </a:spcBef>
              <a:spcAft>
                <a:spcPct val="0"/>
              </a:spcAft>
              <a:buFont typeface="Arial" panose="020B0604020202020204" pitchFamily="34" charset="0"/>
              <a:buChar char="»"/>
              <a:tabLst>
                <a:tab pos="160338" algn="l"/>
              </a:tabLst>
              <a:defRPr sz="2000">
                <a:solidFill>
                  <a:schemeClr val="tx1"/>
                </a:solidFill>
                <a:latin typeface="Calibri" panose="020F0502020204030204" pitchFamily="34" charset="0"/>
                <a:ea typeface="MS PGothic" panose="020B0600070205080204" pitchFamily="34" charset="-128"/>
              </a:defRPr>
            </a:lvl8pPr>
            <a:lvl9pPr marL="3886200" indent="-228600" defTabSz="822325" eaLnBrk="0" fontAlgn="base" hangingPunct="0">
              <a:spcBef>
                <a:spcPct val="20000"/>
              </a:spcBef>
              <a:spcAft>
                <a:spcPct val="0"/>
              </a:spcAft>
              <a:buFont typeface="Arial" panose="020B0604020202020204" pitchFamily="34" charset="0"/>
              <a:buChar char="»"/>
              <a:tabLst>
                <a:tab pos="160338" algn="l"/>
              </a:tabLst>
              <a:defRPr sz="2000">
                <a:solidFill>
                  <a:schemeClr val="tx1"/>
                </a:solidFill>
                <a:latin typeface="Calibri" panose="020F0502020204030204" pitchFamily="34" charset="0"/>
                <a:ea typeface="MS PGothic" panose="020B0600070205080204" pitchFamily="34" charset="-128"/>
              </a:defRPr>
            </a:lvl9pPr>
          </a:lstStyle>
          <a:p>
            <a:pPr>
              <a:buFontTx/>
              <a:buNone/>
            </a:pPr>
            <a:endParaRPr lang="pt-BR" altLang="pt-BR" sz="1800"/>
          </a:p>
        </p:txBody>
      </p:sp>
      <p:pic>
        <p:nvPicPr>
          <p:cNvPr id="12292" name="Picture 1" descr="degraged_pie.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2426" y="2219325"/>
            <a:ext cx="3495675" cy="287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3" name="Rectangle 1"/>
          <p:cNvSpPr txBox="1">
            <a:spLocks noChangeArrowheads="1"/>
          </p:cNvSpPr>
          <p:nvPr/>
        </p:nvSpPr>
        <p:spPr bwMode="auto">
          <a:xfrm>
            <a:off x="401639" y="1331913"/>
            <a:ext cx="35718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lnSpc>
                <a:spcPct val="90000"/>
              </a:lnSpc>
              <a:spcBef>
                <a:spcPct val="0"/>
              </a:spcBef>
              <a:buFontTx/>
              <a:buNone/>
            </a:pPr>
            <a:r>
              <a:rPr lang="en-US" altLang="pt-BR" sz="2400" b="1" dirty="0" err="1">
                <a:solidFill>
                  <a:srgbClr val="FFFF00"/>
                </a:solidFill>
                <a:latin typeface="Trebuchet MS" panose="020B0603020202020204" pitchFamily="34" charset="0"/>
                <a:ea typeface="ヒラギノ角ゴ ProN W3" charset="-128"/>
              </a:rPr>
              <a:t>Nossos</a:t>
            </a:r>
            <a:r>
              <a:rPr lang="en-US" altLang="pt-BR" sz="2400" b="1" dirty="0">
                <a:solidFill>
                  <a:srgbClr val="FFFF00"/>
                </a:solidFill>
                <a:latin typeface="Trebuchet MS" panose="020B0603020202020204" pitchFamily="34" charset="0"/>
                <a:ea typeface="ヒラギノ角ゴ ProN W3" charset="-128"/>
              </a:rPr>
              <a:t> solos </a:t>
            </a:r>
            <a:r>
              <a:rPr lang="en-US" altLang="pt-BR" sz="2400" b="1" dirty="0" err="1">
                <a:solidFill>
                  <a:srgbClr val="FFFF00"/>
                </a:solidFill>
                <a:latin typeface="Trebuchet MS" panose="020B0603020202020204" pitchFamily="34" charset="0"/>
                <a:ea typeface="ヒラギノ角ゴ ProN W3" charset="-128"/>
              </a:rPr>
              <a:t>estão</a:t>
            </a:r>
            <a:r>
              <a:rPr lang="en-US" altLang="pt-BR" sz="2400" b="1" dirty="0">
                <a:solidFill>
                  <a:srgbClr val="FFFF00"/>
                </a:solidFill>
                <a:latin typeface="Trebuchet MS" panose="020B0603020202020204" pitchFamily="34" charset="0"/>
                <a:ea typeface="ヒラギノ角ゴ ProN W3" charset="-128"/>
              </a:rPr>
              <a:t> </a:t>
            </a:r>
            <a:r>
              <a:rPr lang="en-US" altLang="pt-BR" sz="2400" b="1" dirty="0" err="1">
                <a:solidFill>
                  <a:srgbClr val="FFFF00"/>
                </a:solidFill>
                <a:latin typeface="Trebuchet MS" panose="020B0603020202020204" pitchFamily="34" charset="0"/>
                <a:ea typeface="ヒラギノ角ゴ ProN W3" charset="-128"/>
              </a:rPr>
              <a:t>em</a:t>
            </a:r>
            <a:r>
              <a:rPr lang="en-US" altLang="pt-BR" sz="2400" b="1" dirty="0">
                <a:solidFill>
                  <a:srgbClr val="FFFF00"/>
                </a:solidFill>
                <a:latin typeface="Trebuchet MS" panose="020B0603020202020204" pitchFamily="34" charset="0"/>
                <a:ea typeface="ヒラギノ角ゴ ProN W3" charset="-128"/>
              </a:rPr>
              <a:t> </a:t>
            </a:r>
            <a:r>
              <a:rPr lang="en-US" altLang="pt-BR" sz="2400" b="1" dirty="0" err="1">
                <a:solidFill>
                  <a:srgbClr val="FFFF00"/>
                </a:solidFill>
                <a:latin typeface="Trebuchet MS" panose="020B0603020202020204" pitchFamily="34" charset="0"/>
                <a:ea typeface="ヒラギノ角ゴ ProN W3" charset="-128"/>
              </a:rPr>
              <a:t>perigo</a:t>
            </a:r>
            <a:r>
              <a:rPr lang="en-US" altLang="pt-BR" sz="2400" b="1" dirty="0">
                <a:solidFill>
                  <a:srgbClr val="FFFF00"/>
                </a:solidFill>
                <a:latin typeface="Trebuchet MS" panose="020B0603020202020204" pitchFamily="34" charset="0"/>
                <a:ea typeface="ヒラギノ角ゴ ProN W3" charset="-128"/>
              </a:rPr>
              <a:t>…</a:t>
            </a:r>
            <a:endParaRPr lang="en-US" altLang="pt-BR" sz="2400" b="1" dirty="0">
              <a:solidFill>
                <a:srgbClr val="FFFF00"/>
              </a:solidFill>
              <a:latin typeface="Trebuchet MS" panose="020B0603020202020204" pitchFamily="34" charset="0"/>
              <a:ea typeface="ヒラギノ角ゴ ProN W6" charset="-128"/>
              <a:sym typeface="Calibri Bold" panose="020F0702030404030204" pitchFamily="34" charset="0"/>
            </a:endParaRPr>
          </a:p>
        </p:txBody>
      </p:sp>
      <p:cxnSp>
        <p:nvCxnSpPr>
          <p:cNvPr id="11" name="Straight Connector 10"/>
          <p:cNvCxnSpPr>
            <a:cxnSpLocks noChangeShapeType="1"/>
          </p:cNvCxnSpPr>
          <p:nvPr/>
        </p:nvCxnSpPr>
        <p:spPr bwMode="auto">
          <a:xfrm flipV="1">
            <a:off x="3733800" y="2135189"/>
            <a:ext cx="0" cy="3024187"/>
          </a:xfrm>
          <a:prstGeom prst="line">
            <a:avLst/>
          </a:prstGeom>
          <a:noFill/>
          <a:ln w="25400">
            <a:solidFill>
              <a:schemeClr val="bg1"/>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12" name="Straight Connector 11"/>
          <p:cNvCxnSpPr>
            <a:cxnSpLocks noChangeShapeType="1"/>
          </p:cNvCxnSpPr>
          <p:nvPr/>
        </p:nvCxnSpPr>
        <p:spPr bwMode="auto">
          <a:xfrm>
            <a:off x="3733801" y="5086351"/>
            <a:ext cx="5267325" cy="9525"/>
          </a:xfrm>
          <a:prstGeom prst="line">
            <a:avLst/>
          </a:prstGeom>
          <a:noFill/>
          <a:ln w="25400">
            <a:solidFill>
              <a:schemeClr val="bg1"/>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13" name="Rectangle 12"/>
          <p:cNvSpPr>
            <a:spLocks noChangeArrowheads="1"/>
          </p:cNvSpPr>
          <p:nvPr/>
        </p:nvSpPr>
        <p:spPr bwMode="auto">
          <a:xfrm>
            <a:off x="3733801" y="3683001"/>
            <a:ext cx="1501775" cy="1476375"/>
          </a:xfrm>
          <a:prstGeom prst="rect">
            <a:avLst/>
          </a:prstGeom>
          <a:blipFill dpi="0" rotWithShape="1">
            <a:blip r:embed="rId5"/>
            <a:srcRect/>
            <a:stretch>
              <a:fillRect/>
            </a:stretch>
          </a:bli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fontAlgn="auto" hangingPunct="1">
              <a:spcBef>
                <a:spcPts val="0"/>
              </a:spcBef>
              <a:spcAft>
                <a:spcPts val="0"/>
              </a:spcAft>
              <a:defRPr/>
            </a:pPr>
            <a:endParaRPr lang="en-US">
              <a:solidFill>
                <a:schemeClr val="lt1"/>
              </a:solidFill>
              <a:latin typeface="+mn-lt"/>
            </a:endParaRPr>
          </a:p>
        </p:txBody>
      </p:sp>
      <p:sp>
        <p:nvSpPr>
          <p:cNvPr id="14" name="Rectangle 13"/>
          <p:cNvSpPr>
            <a:spLocks noChangeArrowheads="1"/>
          </p:cNvSpPr>
          <p:nvPr/>
        </p:nvSpPr>
        <p:spPr bwMode="auto">
          <a:xfrm>
            <a:off x="6156326" y="2744788"/>
            <a:ext cx="2695575" cy="2501900"/>
          </a:xfrm>
          <a:prstGeom prst="rect">
            <a:avLst/>
          </a:prstGeom>
          <a:blipFill dpi="0" rotWithShape="1">
            <a:blip r:embed="rId6"/>
            <a:srcRect/>
            <a:stretch>
              <a:fillRect/>
            </a:stretch>
          </a:bli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fontAlgn="auto" hangingPunct="1">
              <a:spcBef>
                <a:spcPts val="0"/>
              </a:spcBef>
              <a:spcAft>
                <a:spcPts val="0"/>
              </a:spcAft>
              <a:defRPr/>
            </a:pPr>
            <a:endParaRPr lang="en-US">
              <a:solidFill>
                <a:schemeClr val="lt1"/>
              </a:solidFill>
              <a:latin typeface="+mn-lt"/>
            </a:endParaRPr>
          </a:p>
        </p:txBody>
      </p:sp>
      <p:sp>
        <p:nvSpPr>
          <p:cNvPr id="15" name="Rectangle 1"/>
          <p:cNvSpPr txBox="1">
            <a:spLocks noChangeArrowheads="1"/>
          </p:cNvSpPr>
          <p:nvPr/>
        </p:nvSpPr>
        <p:spPr bwMode="auto">
          <a:xfrm>
            <a:off x="4111626" y="5095875"/>
            <a:ext cx="1065213" cy="565150"/>
          </a:xfrm>
          <a:prstGeom prst="rect">
            <a:avLst/>
          </a:prstGeom>
          <a:noFill/>
          <a:effectLst/>
          <a:extLst>
            <a:ext uri="{909E8E84-426E-40dd-AFC4-6F175D3DCCD1}"/>
            <a:ext uri="{91240B29-F687-4f45-9708-019B960494DF}"/>
          </a:extLst>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fontAlgn="auto">
              <a:spcAft>
                <a:spcPts val="0"/>
              </a:spcAft>
              <a:defRPr/>
            </a:pPr>
            <a:r>
              <a:rPr lang="en-US" sz="2400" dirty="0" err="1">
                <a:solidFill>
                  <a:schemeClr val="bg2">
                    <a:lumMod val="40000"/>
                    <a:lumOff val="60000"/>
                  </a:schemeClr>
                </a:solidFill>
                <a:latin typeface="Trebuchet MS"/>
                <a:ea typeface="ヒラギノ角ゴ ProN W3" charset="0"/>
                <a:cs typeface="Trebuchet MS"/>
              </a:rPr>
              <a:t>hoje</a:t>
            </a:r>
            <a:endParaRPr lang="en-US" sz="2400" b="1" dirty="0">
              <a:solidFill>
                <a:schemeClr val="bg2">
                  <a:lumMod val="40000"/>
                  <a:lumOff val="60000"/>
                </a:schemeClr>
              </a:solidFill>
              <a:latin typeface="Trebuchet MS"/>
              <a:ea typeface="ヒラギノ角ゴ ProN W3" charset="0"/>
              <a:cs typeface="Trebuchet MS"/>
            </a:endParaRPr>
          </a:p>
        </p:txBody>
      </p:sp>
      <p:sp>
        <p:nvSpPr>
          <p:cNvPr id="16" name="Rectangle 1"/>
          <p:cNvSpPr txBox="1">
            <a:spLocks noChangeArrowheads="1"/>
          </p:cNvSpPr>
          <p:nvPr/>
        </p:nvSpPr>
        <p:spPr bwMode="auto">
          <a:xfrm>
            <a:off x="7077075" y="5086350"/>
            <a:ext cx="1066800" cy="566738"/>
          </a:xfrm>
          <a:prstGeom prst="rect">
            <a:avLst/>
          </a:prstGeom>
          <a:noFill/>
          <a:effectLst/>
          <a:extLst>
            <a:ext uri="{909E8E84-426E-40dd-AFC4-6F175D3DCCD1}"/>
            <a:ext uri="{91240B29-F687-4f45-9708-019B960494DF}"/>
          </a:extLst>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fontAlgn="auto">
              <a:spcAft>
                <a:spcPts val="0"/>
              </a:spcAft>
              <a:defRPr/>
            </a:pPr>
            <a:r>
              <a:rPr lang="en-US" sz="2400" dirty="0">
                <a:solidFill>
                  <a:schemeClr val="bg2">
                    <a:lumMod val="40000"/>
                    <a:lumOff val="60000"/>
                  </a:schemeClr>
                </a:solidFill>
                <a:latin typeface="Trebuchet MS"/>
                <a:ea typeface="ヒラギノ角ゴ ProN W3" charset="0"/>
                <a:cs typeface="Trebuchet MS"/>
              </a:rPr>
              <a:t>2050</a:t>
            </a:r>
            <a:endParaRPr lang="en-US" sz="2400" b="1" dirty="0">
              <a:solidFill>
                <a:schemeClr val="bg2">
                  <a:lumMod val="40000"/>
                  <a:lumOff val="60000"/>
                </a:schemeClr>
              </a:solidFill>
              <a:latin typeface="Trebuchet MS"/>
              <a:ea typeface="ヒラギノ角ゴ ProN W3" charset="0"/>
              <a:cs typeface="Trebuchet MS"/>
            </a:endParaRPr>
          </a:p>
        </p:txBody>
      </p:sp>
      <p:sp>
        <p:nvSpPr>
          <p:cNvPr id="7" name="Rectangle 1"/>
          <p:cNvSpPr txBox="1">
            <a:spLocks noChangeArrowheads="1"/>
          </p:cNvSpPr>
          <p:nvPr/>
        </p:nvSpPr>
        <p:spPr bwMode="auto">
          <a:xfrm>
            <a:off x="1806315" y="3099056"/>
            <a:ext cx="1813186" cy="1169043"/>
          </a:xfrm>
          <a:prstGeom prst="rect">
            <a:avLst/>
          </a:prstGeom>
          <a:noFill/>
          <a:effectLst/>
          <a:extLst>
            <a:ext uri="{909E8E84-426E-40dd-AFC4-6F175D3DCCD1}"/>
            <a:ext uri="{91240B29-F687-4f45-9708-019B960494DF}"/>
          </a:extLst>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fontAlgn="auto">
              <a:spcAft>
                <a:spcPts val="0"/>
              </a:spcAft>
              <a:defRPr/>
            </a:pPr>
            <a:r>
              <a:rPr lang="en-US" sz="2000" dirty="0">
                <a:solidFill>
                  <a:schemeClr val="bg1"/>
                </a:solidFill>
                <a:latin typeface="Trebuchet MS"/>
                <a:ea typeface="ヒラギノ角ゴ ProN W3" charset="0"/>
                <a:cs typeface="Trebuchet MS"/>
              </a:rPr>
              <a:t>dos solos do </a:t>
            </a:r>
            <a:r>
              <a:rPr lang="en-US" sz="2000" dirty="0" err="1">
                <a:solidFill>
                  <a:schemeClr val="bg1"/>
                </a:solidFill>
                <a:latin typeface="Trebuchet MS"/>
                <a:ea typeface="ヒラギノ角ゴ ProN W3" charset="0"/>
                <a:cs typeface="Trebuchet MS"/>
              </a:rPr>
              <a:t>mundo</a:t>
            </a:r>
            <a:r>
              <a:rPr lang="en-US" sz="2000" dirty="0">
                <a:solidFill>
                  <a:schemeClr val="bg1"/>
                </a:solidFill>
                <a:latin typeface="Trebuchet MS"/>
                <a:ea typeface="ヒラギノ角ゴ ProN W3" charset="0"/>
                <a:cs typeface="Trebuchet MS"/>
              </a:rPr>
              <a:t> </a:t>
            </a:r>
            <a:r>
              <a:rPr lang="en-US" sz="2000" dirty="0" err="1">
                <a:solidFill>
                  <a:schemeClr val="bg1"/>
                </a:solidFill>
                <a:latin typeface="Trebuchet MS"/>
                <a:ea typeface="ヒラギノ角ゴ ProN W3" charset="0"/>
                <a:cs typeface="Trebuchet MS"/>
              </a:rPr>
              <a:t>estão</a:t>
            </a:r>
            <a:r>
              <a:rPr lang="en-US" sz="2000" dirty="0">
                <a:solidFill>
                  <a:schemeClr val="bg1"/>
                </a:solidFill>
                <a:latin typeface="Trebuchet MS"/>
                <a:ea typeface="ヒラギノ角ゴ ProN W3" charset="0"/>
                <a:cs typeface="Trebuchet MS"/>
              </a:rPr>
              <a:t> </a:t>
            </a:r>
            <a:r>
              <a:rPr lang="en-US" sz="2000" dirty="0" err="1">
                <a:solidFill>
                  <a:schemeClr val="bg1"/>
                </a:solidFill>
                <a:latin typeface="Trebuchet MS"/>
                <a:ea typeface="ヒラギノ角ゴ ProN W3" charset="0"/>
                <a:cs typeface="Trebuchet MS"/>
              </a:rPr>
              <a:t>degradados</a:t>
            </a:r>
            <a:endParaRPr lang="en-US" sz="2000" b="1" dirty="0">
              <a:solidFill>
                <a:schemeClr val="bg1"/>
              </a:solidFill>
              <a:effectLst>
                <a:glow rad="63500">
                  <a:schemeClr val="accent6">
                    <a:satMod val="175000"/>
                    <a:alpha val="40000"/>
                  </a:schemeClr>
                </a:glow>
              </a:effectLst>
              <a:latin typeface="Trebuchet MS"/>
              <a:ea typeface="ヒラギノ角ゴ ProN W3" charset="0"/>
              <a:cs typeface="Trebuchet MS"/>
            </a:endParaRPr>
          </a:p>
        </p:txBody>
      </p:sp>
      <p:sp>
        <p:nvSpPr>
          <p:cNvPr id="12301" name="Rectangle 1"/>
          <p:cNvSpPr txBox="1">
            <a:spLocks noChangeArrowheads="1"/>
          </p:cNvSpPr>
          <p:nvPr/>
        </p:nvSpPr>
        <p:spPr bwMode="auto">
          <a:xfrm>
            <a:off x="4572001" y="1268760"/>
            <a:ext cx="3571875" cy="11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lnSpc>
                <a:spcPct val="90000"/>
              </a:lnSpc>
              <a:spcBef>
                <a:spcPct val="0"/>
              </a:spcBef>
              <a:buFontTx/>
              <a:buNone/>
            </a:pPr>
            <a:r>
              <a:rPr lang="en-US" altLang="pt-BR" sz="2400" b="1" dirty="0">
                <a:solidFill>
                  <a:srgbClr val="FFFF00"/>
                </a:solidFill>
                <a:latin typeface="Trebuchet MS" panose="020B0603020202020204" pitchFamily="34" charset="0"/>
                <a:ea typeface="ヒラギノ角ゴ ProN W3" charset="-128"/>
              </a:rPr>
              <a:t>E </a:t>
            </a:r>
            <a:r>
              <a:rPr lang="en-US" altLang="pt-BR" sz="2400" b="1" dirty="0" err="1">
                <a:solidFill>
                  <a:srgbClr val="FFFF00"/>
                </a:solidFill>
                <a:latin typeface="Trebuchet MS" panose="020B0603020202020204" pitchFamily="34" charset="0"/>
                <a:ea typeface="ヒラギノ角ゴ ProN W3" charset="-128"/>
              </a:rPr>
              <a:t>precisamos</a:t>
            </a:r>
            <a:r>
              <a:rPr lang="en-US" altLang="pt-BR" sz="2400" b="1" dirty="0">
                <a:solidFill>
                  <a:srgbClr val="FFFF00"/>
                </a:solidFill>
                <a:latin typeface="Trebuchet MS" panose="020B0603020202020204" pitchFamily="34" charset="0"/>
                <a:ea typeface="ヒラギノ角ゴ ProN W3" charset="-128"/>
              </a:rPr>
              <a:t> </a:t>
            </a:r>
            <a:r>
              <a:rPr lang="en-US" altLang="pt-BR" sz="2400" b="1" dirty="0" err="1">
                <a:solidFill>
                  <a:srgbClr val="FFFF00"/>
                </a:solidFill>
                <a:latin typeface="Trebuchet MS" panose="020B0603020202020204" pitchFamily="34" charset="0"/>
                <a:ea typeface="ヒラギノ角ゴ ProN W3" charset="-128"/>
              </a:rPr>
              <a:t>aumentar</a:t>
            </a:r>
            <a:r>
              <a:rPr lang="en-US" altLang="pt-BR" sz="2400" b="1" dirty="0">
                <a:solidFill>
                  <a:srgbClr val="FFFF00"/>
                </a:solidFill>
                <a:latin typeface="Trebuchet MS" panose="020B0603020202020204" pitchFamily="34" charset="0"/>
                <a:ea typeface="ヒラギノ角ゴ ProN W3" charset="-128"/>
              </a:rPr>
              <a:t> a </a:t>
            </a:r>
            <a:r>
              <a:rPr lang="en-US" altLang="pt-BR" sz="2400" b="1" dirty="0" err="1">
                <a:solidFill>
                  <a:srgbClr val="FFFF00"/>
                </a:solidFill>
                <a:latin typeface="Trebuchet MS" panose="020B0603020202020204" pitchFamily="34" charset="0"/>
                <a:ea typeface="ヒラギノ角ゴ ProN W3" charset="-128"/>
              </a:rPr>
              <a:t>produção</a:t>
            </a:r>
            <a:r>
              <a:rPr lang="en-US" altLang="pt-BR" sz="2400" b="1" dirty="0">
                <a:solidFill>
                  <a:srgbClr val="FFFF00"/>
                </a:solidFill>
                <a:latin typeface="Trebuchet MS" panose="020B0603020202020204" pitchFamily="34" charset="0"/>
                <a:ea typeface="ヒラギノ角ゴ ProN W3" charset="-128"/>
              </a:rPr>
              <a:t> (</a:t>
            </a:r>
            <a:r>
              <a:rPr lang="en-US" altLang="pt-BR" sz="2400" b="1" dirty="0" err="1">
                <a:solidFill>
                  <a:srgbClr val="FFFF00"/>
                </a:solidFill>
                <a:latin typeface="Trebuchet MS" panose="020B0603020202020204" pitchFamily="34" charset="0"/>
                <a:ea typeface="ヒラギノ角ゴ ProN W3" charset="-128"/>
              </a:rPr>
              <a:t>quantidade</a:t>
            </a:r>
            <a:r>
              <a:rPr lang="en-US" altLang="pt-BR" sz="2400" b="1" dirty="0">
                <a:solidFill>
                  <a:srgbClr val="FFFF00"/>
                </a:solidFill>
                <a:latin typeface="Trebuchet MS" panose="020B0603020202020204" pitchFamily="34" charset="0"/>
                <a:ea typeface="ヒラギノ角ゴ ProN W3" charset="-128"/>
              </a:rPr>
              <a:t> e </a:t>
            </a:r>
            <a:r>
              <a:rPr lang="en-US" altLang="pt-BR" sz="2400" b="1" dirty="0" err="1">
                <a:solidFill>
                  <a:srgbClr val="FFFF00"/>
                </a:solidFill>
                <a:latin typeface="Trebuchet MS" panose="020B0603020202020204" pitchFamily="34" charset="0"/>
                <a:ea typeface="ヒラギノ角ゴ ProN W3" charset="-128"/>
              </a:rPr>
              <a:t>qualidade</a:t>
            </a:r>
            <a:r>
              <a:rPr lang="en-US" altLang="pt-BR" sz="2400" b="1" dirty="0">
                <a:solidFill>
                  <a:srgbClr val="FFFF00"/>
                </a:solidFill>
                <a:latin typeface="Trebuchet MS" panose="020B0603020202020204" pitchFamily="34" charset="0"/>
                <a:ea typeface="ヒラギノ角ゴ ProN W3" charset="-128"/>
              </a:rPr>
              <a:t>)</a:t>
            </a:r>
            <a:endParaRPr lang="en-US" altLang="pt-BR" sz="2400" b="1" dirty="0">
              <a:solidFill>
                <a:srgbClr val="FFFF00"/>
              </a:solidFill>
              <a:latin typeface="Trebuchet MS" panose="020B0603020202020204" pitchFamily="34" charset="0"/>
              <a:ea typeface="ヒラギノ角ゴ ProN W6" charset="-128"/>
              <a:sym typeface="Calibri Bold" panose="020F0702030404030204" pitchFamily="34" charset="0"/>
            </a:endParaRPr>
          </a:p>
        </p:txBody>
      </p:sp>
      <p:sp>
        <p:nvSpPr>
          <p:cNvPr id="12302" name="CaixaDeTexto 1"/>
          <p:cNvSpPr txBox="1">
            <a:spLocks noChangeArrowheads="1"/>
          </p:cNvSpPr>
          <p:nvPr/>
        </p:nvSpPr>
        <p:spPr bwMode="auto">
          <a:xfrm>
            <a:off x="6813550" y="4087813"/>
            <a:ext cx="1233488" cy="6461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pt-BR" altLang="pt-BR" sz="1800"/>
              <a:t>Aumento</a:t>
            </a:r>
          </a:p>
          <a:p>
            <a:pPr>
              <a:spcBef>
                <a:spcPct val="0"/>
              </a:spcBef>
              <a:buFontTx/>
              <a:buNone/>
            </a:pPr>
            <a:endParaRPr lang="pt-BR" altLang="pt-BR" sz="1800"/>
          </a:p>
        </p:txBody>
      </p:sp>
      <p:sp>
        <p:nvSpPr>
          <p:cNvPr id="17" name="CaixaDeTexto 16"/>
          <p:cNvSpPr txBox="1"/>
          <p:nvPr/>
        </p:nvSpPr>
        <p:spPr>
          <a:xfrm>
            <a:off x="467544" y="5949280"/>
            <a:ext cx="3168352" cy="276999"/>
          </a:xfrm>
          <a:prstGeom prst="rect">
            <a:avLst/>
          </a:prstGeom>
          <a:noFill/>
        </p:spPr>
        <p:txBody>
          <a:bodyPr wrap="square" rtlCol="0">
            <a:spAutoFit/>
          </a:bodyPr>
          <a:lstStyle/>
          <a:p>
            <a:r>
              <a:rPr lang="pt-BR" sz="1200" dirty="0">
                <a:solidFill>
                  <a:schemeClr val="tx1"/>
                </a:solidFill>
                <a:latin typeface="Calibri" panose="020F0502020204030204" pitchFamily="34" charset="0"/>
              </a:rPr>
              <a:t>Fonte: Adaptado de FAO, 2015</a:t>
            </a:r>
          </a:p>
        </p:txBody>
      </p:sp>
    </p:spTree>
    <p:extLst>
      <p:ext uri="{BB962C8B-B14F-4D97-AF65-F5344CB8AC3E}">
        <p14:creationId xmlns:p14="http://schemas.microsoft.com/office/powerpoint/2010/main" val="1113875500"/>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Título 1"/>
          <p:cNvSpPr txBox="1">
            <a:spLocks/>
          </p:cNvSpPr>
          <p:nvPr/>
        </p:nvSpPr>
        <p:spPr bwMode="auto">
          <a:xfrm>
            <a:off x="179512" y="260648"/>
            <a:ext cx="8027987" cy="792163"/>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p:spPr>
        <p:txBody>
          <a:bodyPr/>
          <a:lstStyle>
            <a:defPPr>
              <a:defRPr lang="en-GB"/>
            </a:defPPr>
            <a:lvl1pPr algn="ctr" eaLnBrk="0" hangingPunct="0">
              <a:spcAft>
                <a:spcPts val="600"/>
              </a:spcAft>
              <a:buClr>
                <a:srgbClr val="000000"/>
              </a:buClr>
              <a:buSzPct val="100000"/>
              <a:buFont typeface="Times New Roman" pitchFamily="18" charset="0"/>
              <a:buNone/>
              <a:defRPr sz="3800" b="1">
                <a:solidFill>
                  <a:schemeClr val="accent1">
                    <a:lumMod val="50000"/>
                  </a:schemeClr>
                </a:solidFill>
                <a:effectLst>
                  <a:outerShdw blurRad="38100" dist="38100" dir="2700000" algn="tl">
                    <a:srgbClr val="000000">
                      <a:alpha val="43137"/>
                    </a:srgbClr>
                  </a:outerShdw>
                </a:effectLst>
                <a:latin typeface="Calibri" panose="020F0502020204030204" pitchFamily="34" charset="0"/>
              </a:defRPr>
            </a:lvl1pPr>
          </a:lstStyle>
          <a:p>
            <a:pPr algn="l"/>
            <a:r>
              <a:rPr lang="pt-BR" altLang="pt-BR" dirty="0"/>
              <a:t>Sumário</a:t>
            </a:r>
          </a:p>
        </p:txBody>
      </p:sp>
      <p:sp>
        <p:nvSpPr>
          <p:cNvPr id="30724" name="Retângulo 1"/>
          <p:cNvSpPr>
            <a:spLocks noChangeArrowheads="1"/>
          </p:cNvSpPr>
          <p:nvPr/>
        </p:nvSpPr>
        <p:spPr bwMode="auto">
          <a:xfrm>
            <a:off x="971550" y="1976060"/>
            <a:ext cx="5903913" cy="289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pt-BR" altLang="pt-BR" sz="2600" b="1" dirty="0">
                <a:solidFill>
                  <a:schemeClr val="accent1">
                    <a:lumMod val="50000"/>
                  </a:schemeClr>
                </a:solidFill>
                <a:latin typeface="Calibri" panose="020F0502020204030204" pitchFamily="34" charset="0"/>
              </a:rPr>
              <a:t>- Solo – importância</a:t>
            </a:r>
          </a:p>
          <a:p>
            <a:pPr eaLnBrk="1" hangingPunct="1"/>
            <a:endParaRPr lang="pt-BR" altLang="pt-BR" sz="2600" b="1" dirty="0">
              <a:solidFill>
                <a:schemeClr val="accent1">
                  <a:lumMod val="50000"/>
                </a:schemeClr>
              </a:solidFill>
              <a:latin typeface="Calibri" panose="020F0502020204030204" pitchFamily="34" charset="0"/>
            </a:endParaRPr>
          </a:p>
          <a:p>
            <a:pPr eaLnBrk="1" hangingPunct="1"/>
            <a:r>
              <a:rPr lang="es-ES_tradnl" altLang="pt-BR" sz="2600" b="1" dirty="0">
                <a:solidFill>
                  <a:schemeClr val="accent1">
                    <a:lumMod val="50000"/>
                  </a:schemeClr>
                </a:solidFill>
                <a:latin typeface="Calibri" panose="020F0502020204030204" pitchFamily="34" charset="0"/>
              </a:rPr>
              <a:t>- Solo Vivo </a:t>
            </a:r>
          </a:p>
          <a:p>
            <a:pPr eaLnBrk="1" hangingPunct="1"/>
            <a:endParaRPr lang="es-ES_tradnl" altLang="pt-BR" sz="2600" b="1" dirty="0">
              <a:solidFill>
                <a:schemeClr val="accent1">
                  <a:lumMod val="50000"/>
                </a:schemeClr>
              </a:solidFill>
              <a:latin typeface="Calibri" panose="020F0502020204030204" pitchFamily="34" charset="0"/>
            </a:endParaRPr>
          </a:p>
          <a:p>
            <a:pPr eaLnBrk="1" hangingPunct="1"/>
            <a:r>
              <a:rPr lang="es-ES_tradnl" altLang="pt-BR" sz="2600" b="1" dirty="0">
                <a:solidFill>
                  <a:schemeClr val="accent1">
                    <a:lumMod val="50000"/>
                  </a:schemeClr>
                </a:solidFill>
                <a:latin typeface="Calibri" panose="020F0502020204030204" pitchFamily="34" charset="0"/>
              </a:rPr>
              <a:t>- Plantio Direto e Sistema Plantio Direto</a:t>
            </a:r>
          </a:p>
          <a:p>
            <a:pPr eaLnBrk="1" hangingPunct="1"/>
            <a:endParaRPr lang="pt-BR" altLang="pt-BR" sz="2600" b="1" dirty="0">
              <a:solidFill>
                <a:schemeClr val="accent1">
                  <a:lumMod val="50000"/>
                </a:schemeClr>
              </a:solidFill>
              <a:latin typeface="Calibri" panose="020F0502020204030204" pitchFamily="34" charset="0"/>
            </a:endParaRPr>
          </a:p>
          <a:p>
            <a:pPr eaLnBrk="1" hangingPunct="1"/>
            <a:r>
              <a:rPr lang="pt-BR" altLang="pt-BR" sz="2600" b="1" dirty="0">
                <a:solidFill>
                  <a:schemeClr val="accent1">
                    <a:lumMod val="50000"/>
                  </a:schemeClr>
                </a:solidFill>
                <a:latin typeface="Calibri" panose="020F0502020204030204" pitchFamily="34" charset="0"/>
              </a:rPr>
              <a:t>- A Rede de Pesquisa SoloVivo</a:t>
            </a:r>
          </a:p>
        </p:txBody>
      </p:sp>
    </p:spTree>
    <p:extLst>
      <p:ext uri="{BB962C8B-B14F-4D97-AF65-F5344CB8AC3E}">
        <p14:creationId xmlns:p14="http://schemas.microsoft.com/office/powerpoint/2010/main" val="214959314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ctrTitle"/>
          </p:nvPr>
        </p:nvSpPr>
        <p:spPr>
          <a:xfrm>
            <a:off x="685800" y="2455864"/>
            <a:ext cx="7772400" cy="1101725"/>
          </a:xfrm>
        </p:spPr>
        <p:txBody>
          <a:bodyPr/>
          <a:lstStyle/>
          <a:p>
            <a:pPr eaLnBrk="1" hangingPunct="1"/>
            <a:endParaRPr lang="pt-BR" altLang="pt-BR"/>
          </a:p>
        </p:txBody>
      </p:sp>
      <p:sp>
        <p:nvSpPr>
          <p:cNvPr id="3" name="Subtitle 2"/>
          <p:cNvSpPr>
            <a:spLocks noGrp="1"/>
          </p:cNvSpPr>
          <p:nvPr>
            <p:ph type="subTitle" idx="1"/>
          </p:nvPr>
        </p:nvSpPr>
        <p:spPr/>
        <p:txBody>
          <a:bodyPr rtlCol="0">
            <a:normAutofit/>
          </a:bodyPr>
          <a:lstStyle/>
          <a:p>
            <a:pPr eaLnBrk="1" fontAlgn="auto" hangingPunct="1">
              <a:spcAft>
                <a:spcPts val="0"/>
              </a:spcAft>
              <a:defRPr/>
            </a:pPr>
            <a:endParaRPr lang="en-US">
              <a:ea typeface="+mn-ea"/>
            </a:endParaRPr>
          </a:p>
        </p:txBody>
      </p:sp>
      <p:pic>
        <p:nvPicPr>
          <p:cNvPr id="14340" name="Picture 3" descr="soil bg.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766" y="1200065"/>
            <a:ext cx="9144000" cy="509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2"/>
          <p:cNvSpPr txBox="1">
            <a:spLocks noChangeArrowheads="1"/>
          </p:cNvSpPr>
          <p:nvPr/>
        </p:nvSpPr>
        <p:spPr bwMode="auto">
          <a:xfrm>
            <a:off x="1078608" y="1535447"/>
            <a:ext cx="7525840" cy="525401"/>
          </a:xfrm>
          <a:prstGeom prst="rect">
            <a:avLst/>
          </a:prstGeom>
          <a:noFill/>
          <a:ln w="9525" cap="flat">
            <a:noFill/>
            <a:round/>
            <a:headEnd/>
            <a:tailEnd/>
          </a:ln>
          <a:effectLst/>
        </p:spPr>
        <p:txBody>
          <a:bodyPr wrap="square" lIns="90000" tIns="46800" rIns="90000" bIns="46800">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a:pPr>
            <a:r>
              <a:rPr lang="en-US" sz="2800" b="1" dirty="0" err="1">
                <a:solidFill>
                  <a:srgbClr val="FFFF00"/>
                </a:solidFill>
                <a:latin typeface="Arial" charset="0"/>
              </a:rPr>
              <a:t>Ameaças</a:t>
            </a:r>
            <a:r>
              <a:rPr lang="en-US" sz="2800" b="1" dirty="0">
                <a:solidFill>
                  <a:srgbClr val="FFFF00"/>
                </a:solidFill>
                <a:latin typeface="Arial" charset="0"/>
              </a:rPr>
              <a:t> e </a:t>
            </a:r>
            <a:r>
              <a:rPr lang="en-US" sz="2800" b="1" dirty="0" err="1">
                <a:solidFill>
                  <a:srgbClr val="FFFF00"/>
                </a:solidFill>
                <a:latin typeface="Arial" charset="0"/>
              </a:rPr>
              <a:t>Desafios</a:t>
            </a:r>
            <a:r>
              <a:rPr lang="en-US" sz="2800" b="1" dirty="0">
                <a:solidFill>
                  <a:srgbClr val="FFFF00"/>
                </a:solidFill>
                <a:latin typeface="Arial" charset="0"/>
              </a:rPr>
              <a:t>: Solos sob </a:t>
            </a:r>
            <a:r>
              <a:rPr lang="en-US" sz="2800" b="1" dirty="0" err="1">
                <a:solidFill>
                  <a:srgbClr val="FFFF00"/>
                </a:solidFill>
                <a:latin typeface="Arial" charset="0"/>
              </a:rPr>
              <a:t>pressão</a:t>
            </a:r>
            <a:r>
              <a:rPr lang="en-US" sz="2800" b="1" dirty="0">
                <a:solidFill>
                  <a:srgbClr val="FFFF00"/>
                </a:solidFill>
                <a:latin typeface="Arial" charset="0"/>
              </a:rPr>
              <a:t> </a:t>
            </a:r>
          </a:p>
        </p:txBody>
      </p:sp>
      <p:sp>
        <p:nvSpPr>
          <p:cNvPr id="14342" name="Text Box 3"/>
          <p:cNvSpPr txBox="1">
            <a:spLocks noChangeArrowheads="1"/>
          </p:cNvSpPr>
          <p:nvPr/>
        </p:nvSpPr>
        <p:spPr bwMode="auto">
          <a:xfrm>
            <a:off x="6516216" y="3356992"/>
            <a:ext cx="2415381" cy="667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240" cap="sq">
                <a:solidFill>
                  <a:srgbClr val="000000"/>
                </a:solidFill>
                <a:prstDash val="sysDot"/>
                <a:miter lim="800000"/>
                <a:headEnd/>
                <a:tailEnd/>
              </a14:hiddenLine>
            </a:ext>
          </a:extLst>
        </p:spPr>
        <p:txBody>
          <a:bodyPr lIns="90000" tIns="46800" rIns="90000" bIns="46800"/>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ea typeface="MS PGothic" panose="020B0600070205080204" pitchFamily="34" charset="-128"/>
              </a:defRPr>
            </a:lvl9pPr>
          </a:lstStyle>
          <a:p>
            <a:pPr eaLnBrk="1" hangingPunct="1">
              <a:lnSpc>
                <a:spcPct val="93000"/>
              </a:lnSpc>
              <a:spcBef>
                <a:spcPct val="0"/>
              </a:spcBef>
              <a:spcAft>
                <a:spcPts val="1425"/>
              </a:spcAft>
              <a:buNone/>
            </a:pPr>
            <a:r>
              <a:rPr lang="en-CA" altLang="pt-BR" sz="1800" dirty="0" err="1">
                <a:solidFill>
                  <a:schemeClr val="bg1"/>
                </a:solidFill>
              </a:rPr>
              <a:t>Demanda</a:t>
            </a:r>
            <a:r>
              <a:rPr lang="en-CA" altLang="pt-BR" sz="1800" dirty="0">
                <a:solidFill>
                  <a:schemeClr val="bg1"/>
                </a:solidFill>
              </a:rPr>
              <a:t> para a </a:t>
            </a:r>
            <a:r>
              <a:rPr lang="en-CA" altLang="pt-BR" sz="1800" dirty="0" err="1">
                <a:solidFill>
                  <a:schemeClr val="bg1"/>
                </a:solidFill>
              </a:rPr>
              <a:t>produção</a:t>
            </a:r>
            <a:r>
              <a:rPr lang="en-CA" altLang="pt-BR" sz="1800" dirty="0">
                <a:solidFill>
                  <a:schemeClr val="bg1"/>
                </a:solidFill>
              </a:rPr>
              <a:t> de </a:t>
            </a:r>
            <a:r>
              <a:rPr lang="en-CA" altLang="pt-BR" sz="1800" dirty="0" err="1">
                <a:solidFill>
                  <a:schemeClr val="bg1"/>
                </a:solidFill>
              </a:rPr>
              <a:t>Bioenergia</a:t>
            </a:r>
            <a:endParaRPr lang="en-CA" altLang="pt-BR" sz="1800" dirty="0">
              <a:solidFill>
                <a:schemeClr val="bg1"/>
              </a:solidFill>
            </a:endParaRPr>
          </a:p>
        </p:txBody>
      </p:sp>
      <p:sp>
        <p:nvSpPr>
          <p:cNvPr id="14343" name="Text Box 4"/>
          <p:cNvSpPr txBox="1">
            <a:spLocks noChangeArrowheads="1"/>
          </p:cNvSpPr>
          <p:nvPr/>
        </p:nvSpPr>
        <p:spPr bwMode="auto">
          <a:xfrm>
            <a:off x="251520" y="2087564"/>
            <a:ext cx="2143125"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240" cap="sq">
                <a:solidFill>
                  <a:srgbClr val="000000"/>
                </a:solidFill>
                <a:prstDash val="sysDot"/>
                <a:miter lim="800000"/>
                <a:headEnd/>
                <a:tailEnd/>
              </a14:hiddenLine>
            </a:ext>
          </a:extLst>
        </p:spPr>
        <p:txBody>
          <a:bodyPr lIns="90000" tIns="46800" rIns="90000" bIns="46800"/>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ea typeface="MS PGothic" panose="020B0600070205080204" pitchFamily="34" charset="-128"/>
              </a:defRPr>
            </a:lvl9pPr>
          </a:lstStyle>
          <a:p>
            <a:pPr eaLnBrk="1" hangingPunct="1">
              <a:spcBef>
                <a:spcPts val="450"/>
              </a:spcBef>
              <a:buNone/>
            </a:pPr>
            <a:r>
              <a:rPr lang="en-CA" altLang="pt-BR" sz="1800" dirty="0" err="1">
                <a:solidFill>
                  <a:schemeClr val="bg1"/>
                </a:solidFill>
              </a:rPr>
              <a:t>Crescimento</a:t>
            </a:r>
            <a:r>
              <a:rPr lang="en-CA" altLang="pt-BR" sz="1800" dirty="0">
                <a:solidFill>
                  <a:schemeClr val="bg1"/>
                </a:solidFill>
              </a:rPr>
              <a:t> </a:t>
            </a:r>
            <a:r>
              <a:rPr lang="en-CA" altLang="pt-BR" sz="1800" dirty="0" err="1">
                <a:solidFill>
                  <a:schemeClr val="bg1"/>
                </a:solidFill>
              </a:rPr>
              <a:t>populacional</a:t>
            </a:r>
            <a:r>
              <a:rPr lang="en-CA" altLang="pt-BR" sz="1800" dirty="0">
                <a:solidFill>
                  <a:schemeClr val="bg1"/>
                </a:solidFill>
              </a:rPr>
              <a:t> e </a:t>
            </a:r>
            <a:r>
              <a:rPr lang="en-CA" altLang="pt-BR" sz="1800" dirty="0" err="1">
                <a:solidFill>
                  <a:schemeClr val="bg1"/>
                </a:solidFill>
              </a:rPr>
              <a:t>Segurança</a:t>
            </a:r>
            <a:r>
              <a:rPr lang="en-CA" altLang="pt-BR" sz="1800" dirty="0">
                <a:solidFill>
                  <a:schemeClr val="bg1"/>
                </a:solidFill>
              </a:rPr>
              <a:t> </a:t>
            </a:r>
            <a:r>
              <a:rPr lang="en-CA" altLang="pt-BR" sz="1800" dirty="0" err="1">
                <a:solidFill>
                  <a:schemeClr val="bg1"/>
                </a:solidFill>
              </a:rPr>
              <a:t>Alimentar</a:t>
            </a:r>
            <a:endParaRPr lang="en-CA" altLang="pt-BR" sz="1800" dirty="0">
              <a:solidFill>
                <a:schemeClr val="bg1"/>
              </a:solidFill>
            </a:endParaRPr>
          </a:p>
          <a:p>
            <a:pPr algn="just" eaLnBrk="1" hangingPunct="1">
              <a:spcBef>
                <a:spcPts val="450"/>
              </a:spcBef>
              <a:buNone/>
            </a:pPr>
            <a:r>
              <a:rPr lang="en-CA" altLang="pt-BR" sz="1800" dirty="0">
                <a:solidFill>
                  <a:schemeClr val="bg1"/>
                </a:solidFill>
              </a:rPr>
              <a:t>	</a:t>
            </a:r>
          </a:p>
          <a:p>
            <a:pPr algn="just" eaLnBrk="1" hangingPunct="1">
              <a:spcBef>
                <a:spcPts val="450"/>
              </a:spcBef>
              <a:buNone/>
            </a:pPr>
            <a:endParaRPr lang="en-CA" altLang="pt-BR" sz="1800" dirty="0">
              <a:solidFill>
                <a:schemeClr val="bg1"/>
              </a:solidFill>
            </a:endParaRPr>
          </a:p>
        </p:txBody>
      </p:sp>
      <p:sp>
        <p:nvSpPr>
          <p:cNvPr id="14344" name="Text Box 5"/>
          <p:cNvSpPr txBox="1">
            <a:spLocks noChangeArrowheads="1"/>
          </p:cNvSpPr>
          <p:nvPr/>
        </p:nvSpPr>
        <p:spPr bwMode="auto">
          <a:xfrm>
            <a:off x="153317" y="4365104"/>
            <a:ext cx="2330451" cy="699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240" cap="sq">
                <a:solidFill>
                  <a:srgbClr val="000000"/>
                </a:solidFill>
                <a:prstDash val="sysDot"/>
                <a:miter lim="800000"/>
                <a:headEnd/>
                <a:tailEnd/>
              </a14:hiddenLine>
            </a:ext>
          </a:extLst>
        </p:spPr>
        <p:txBody>
          <a:bodyPr lIns="90000" tIns="46800" rIns="90000" bIns="46800"/>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ea typeface="MS PGothic" panose="020B0600070205080204" pitchFamily="34" charset="-128"/>
              </a:defRPr>
            </a:lvl9pPr>
          </a:lstStyle>
          <a:p>
            <a:pPr eaLnBrk="1" hangingPunct="1">
              <a:spcBef>
                <a:spcPts val="450"/>
              </a:spcBef>
              <a:buNone/>
            </a:pPr>
            <a:r>
              <a:rPr lang="en-CA" altLang="pt-BR" sz="1800" dirty="0" err="1">
                <a:solidFill>
                  <a:schemeClr val="bg1"/>
                </a:solidFill>
              </a:rPr>
              <a:t>Mudanças</a:t>
            </a:r>
            <a:r>
              <a:rPr lang="en-CA" altLang="pt-BR" sz="1800" dirty="0">
                <a:solidFill>
                  <a:schemeClr val="bg1"/>
                </a:solidFill>
              </a:rPr>
              <a:t> </a:t>
            </a:r>
            <a:r>
              <a:rPr lang="en-CA" altLang="pt-BR" sz="1800" dirty="0" err="1">
                <a:solidFill>
                  <a:schemeClr val="bg1"/>
                </a:solidFill>
              </a:rPr>
              <a:t>climáticas</a:t>
            </a:r>
            <a:r>
              <a:rPr lang="en-CA" altLang="pt-BR" sz="1800" dirty="0">
                <a:solidFill>
                  <a:schemeClr val="bg1"/>
                </a:solidFill>
              </a:rPr>
              <a:t>: </a:t>
            </a:r>
            <a:r>
              <a:rPr lang="en-CA" altLang="pt-BR" sz="1800" dirty="0" err="1">
                <a:solidFill>
                  <a:schemeClr val="bg1"/>
                </a:solidFill>
              </a:rPr>
              <a:t>adaptação</a:t>
            </a:r>
            <a:r>
              <a:rPr lang="en-CA" altLang="pt-BR" sz="1800" dirty="0">
                <a:solidFill>
                  <a:schemeClr val="bg1"/>
                </a:solidFill>
              </a:rPr>
              <a:t> e </a:t>
            </a:r>
            <a:r>
              <a:rPr lang="en-CA" altLang="pt-BR" sz="1800" dirty="0" err="1">
                <a:solidFill>
                  <a:schemeClr val="bg1"/>
                </a:solidFill>
              </a:rPr>
              <a:t>mitigação</a:t>
            </a:r>
            <a:endParaRPr lang="en-CA" altLang="pt-BR" sz="1800" dirty="0">
              <a:solidFill>
                <a:schemeClr val="bg1"/>
              </a:solidFill>
            </a:endParaRPr>
          </a:p>
        </p:txBody>
      </p:sp>
      <p:sp>
        <p:nvSpPr>
          <p:cNvPr id="14345" name="Text Box 6"/>
          <p:cNvSpPr txBox="1">
            <a:spLocks noChangeArrowheads="1"/>
          </p:cNvSpPr>
          <p:nvPr/>
        </p:nvSpPr>
        <p:spPr bwMode="auto">
          <a:xfrm>
            <a:off x="6516216" y="2133476"/>
            <a:ext cx="2214562"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240" cap="sq">
                <a:solidFill>
                  <a:srgbClr val="000000"/>
                </a:solidFill>
                <a:prstDash val="sysDot"/>
                <a:miter lim="800000"/>
                <a:headEnd/>
                <a:tailEnd/>
              </a14:hiddenLine>
            </a:ext>
          </a:extLst>
        </p:spPr>
        <p:txBody>
          <a:bodyPr lIns="90000" tIns="46800" rIns="90000" bIns="46800"/>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ea typeface="MS PGothic" panose="020B0600070205080204" pitchFamily="34" charset="-128"/>
              </a:defRPr>
            </a:lvl9pPr>
          </a:lstStyle>
          <a:p>
            <a:pPr eaLnBrk="1" hangingPunct="1">
              <a:spcBef>
                <a:spcPts val="450"/>
              </a:spcBef>
              <a:buNone/>
            </a:pPr>
            <a:r>
              <a:rPr lang="en-CA" altLang="pt-BR" sz="1800" dirty="0" err="1">
                <a:solidFill>
                  <a:schemeClr val="bg1"/>
                </a:solidFill>
              </a:rPr>
              <a:t>Expansão</a:t>
            </a:r>
            <a:r>
              <a:rPr lang="en-CA" altLang="pt-BR" sz="1800" dirty="0">
                <a:solidFill>
                  <a:schemeClr val="bg1"/>
                </a:solidFill>
              </a:rPr>
              <a:t> </a:t>
            </a:r>
            <a:r>
              <a:rPr lang="en-CA" altLang="pt-BR" sz="1800" dirty="0" err="1">
                <a:solidFill>
                  <a:schemeClr val="bg1"/>
                </a:solidFill>
              </a:rPr>
              <a:t>urbana</a:t>
            </a:r>
            <a:r>
              <a:rPr lang="en-CA" altLang="pt-BR" sz="1800" dirty="0">
                <a:solidFill>
                  <a:schemeClr val="bg1"/>
                </a:solidFill>
              </a:rPr>
              <a:t>, </a:t>
            </a:r>
            <a:r>
              <a:rPr lang="en-CA" altLang="pt-BR" sz="1800" dirty="0" err="1">
                <a:solidFill>
                  <a:schemeClr val="bg1"/>
                </a:solidFill>
              </a:rPr>
              <a:t>Mineração</a:t>
            </a:r>
            <a:r>
              <a:rPr lang="en-CA" altLang="pt-BR" sz="1800" dirty="0">
                <a:solidFill>
                  <a:schemeClr val="bg1"/>
                </a:solidFill>
              </a:rPr>
              <a:t>, </a:t>
            </a:r>
            <a:r>
              <a:rPr lang="en-CA" altLang="pt-BR" sz="1800" dirty="0" err="1">
                <a:solidFill>
                  <a:schemeClr val="bg1"/>
                </a:solidFill>
              </a:rPr>
              <a:t>perda</a:t>
            </a:r>
            <a:r>
              <a:rPr lang="en-CA" altLang="pt-BR" sz="1800" dirty="0">
                <a:solidFill>
                  <a:schemeClr val="bg1"/>
                </a:solidFill>
              </a:rPr>
              <a:t> da </a:t>
            </a:r>
            <a:r>
              <a:rPr lang="en-CA" altLang="pt-BR" sz="1800" dirty="0" err="1">
                <a:solidFill>
                  <a:schemeClr val="bg1"/>
                </a:solidFill>
              </a:rPr>
              <a:t>produtividade</a:t>
            </a:r>
            <a:r>
              <a:rPr lang="en-CA" altLang="pt-BR" sz="1800" dirty="0">
                <a:solidFill>
                  <a:schemeClr val="bg1"/>
                </a:solidFill>
              </a:rPr>
              <a:t> das </a:t>
            </a:r>
            <a:r>
              <a:rPr lang="en-CA" altLang="pt-BR" sz="1800" dirty="0" err="1">
                <a:solidFill>
                  <a:schemeClr val="bg1"/>
                </a:solidFill>
              </a:rPr>
              <a:t>terras</a:t>
            </a:r>
            <a:endParaRPr lang="en-CA" altLang="pt-BR" sz="1800" dirty="0">
              <a:solidFill>
                <a:schemeClr val="bg1"/>
              </a:solidFill>
            </a:endParaRPr>
          </a:p>
        </p:txBody>
      </p:sp>
      <p:sp>
        <p:nvSpPr>
          <p:cNvPr id="14346" name="Text Box 7"/>
          <p:cNvSpPr txBox="1">
            <a:spLocks noChangeArrowheads="1"/>
          </p:cNvSpPr>
          <p:nvPr/>
        </p:nvSpPr>
        <p:spPr bwMode="auto">
          <a:xfrm>
            <a:off x="251520" y="3364159"/>
            <a:ext cx="2304256" cy="71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240" cap="sq">
                <a:solidFill>
                  <a:srgbClr val="000000"/>
                </a:solidFill>
                <a:prstDash val="sysDot"/>
                <a:miter lim="800000"/>
                <a:headEnd/>
                <a:tailEnd/>
              </a14:hiddenLine>
            </a:ext>
          </a:extLst>
        </p:spPr>
        <p:txBody>
          <a:bodyPr lIns="90000" tIns="46800" rIns="90000" bIns="46800"/>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ea typeface="MS PGothic" panose="020B0600070205080204" pitchFamily="34" charset="-128"/>
              </a:defRPr>
            </a:lvl9pPr>
          </a:lstStyle>
          <a:p>
            <a:pPr eaLnBrk="1" hangingPunct="1">
              <a:spcBef>
                <a:spcPts val="450"/>
              </a:spcBef>
              <a:buNone/>
            </a:pPr>
            <a:r>
              <a:rPr lang="en-CA" altLang="pt-BR" sz="1800" dirty="0" err="1">
                <a:solidFill>
                  <a:schemeClr val="bg1"/>
                </a:solidFill>
              </a:rPr>
              <a:t>Competição</a:t>
            </a:r>
            <a:r>
              <a:rPr lang="en-CA" altLang="pt-BR" sz="1800" dirty="0">
                <a:solidFill>
                  <a:schemeClr val="bg1"/>
                </a:solidFill>
              </a:rPr>
              <a:t> </a:t>
            </a:r>
            <a:r>
              <a:rPr lang="en-CA" altLang="pt-BR" sz="1800" dirty="0" err="1">
                <a:solidFill>
                  <a:schemeClr val="bg1"/>
                </a:solidFill>
              </a:rPr>
              <a:t>por</a:t>
            </a:r>
            <a:r>
              <a:rPr lang="en-CA" altLang="pt-BR" sz="1800" dirty="0">
                <a:solidFill>
                  <a:schemeClr val="bg1"/>
                </a:solidFill>
              </a:rPr>
              <a:t> </a:t>
            </a:r>
            <a:r>
              <a:rPr lang="en-CA" altLang="pt-BR" sz="1800" dirty="0" err="1">
                <a:solidFill>
                  <a:schemeClr val="bg1"/>
                </a:solidFill>
              </a:rPr>
              <a:t>água</a:t>
            </a:r>
            <a:r>
              <a:rPr lang="en-CA" altLang="pt-BR" sz="1800" dirty="0">
                <a:solidFill>
                  <a:schemeClr val="bg1"/>
                </a:solidFill>
              </a:rPr>
              <a:t> e a </a:t>
            </a:r>
            <a:r>
              <a:rPr lang="en-CA" altLang="pt-BR" sz="1800" dirty="0" err="1">
                <a:solidFill>
                  <a:schemeClr val="bg1"/>
                </a:solidFill>
              </a:rPr>
              <a:t>escassez</a:t>
            </a:r>
            <a:r>
              <a:rPr lang="en-CA" altLang="pt-BR" sz="1800" dirty="0">
                <a:solidFill>
                  <a:schemeClr val="bg1"/>
                </a:solidFill>
              </a:rPr>
              <a:t> de </a:t>
            </a:r>
            <a:r>
              <a:rPr lang="en-CA" altLang="pt-BR" sz="1800" dirty="0" err="1">
                <a:solidFill>
                  <a:schemeClr val="bg1"/>
                </a:solidFill>
              </a:rPr>
              <a:t>água</a:t>
            </a:r>
            <a:endParaRPr lang="en-CA" altLang="pt-BR" sz="1800" dirty="0">
              <a:solidFill>
                <a:schemeClr val="bg1"/>
              </a:solidFill>
            </a:endParaRPr>
          </a:p>
          <a:p>
            <a:pPr algn="ctr" eaLnBrk="1" hangingPunct="1">
              <a:spcBef>
                <a:spcPts val="450"/>
              </a:spcBef>
              <a:buNone/>
            </a:pPr>
            <a:r>
              <a:rPr lang="en-CA" altLang="pt-BR" sz="1800" dirty="0">
                <a:solidFill>
                  <a:schemeClr val="bg1"/>
                </a:solidFill>
              </a:rPr>
              <a:t>	</a:t>
            </a:r>
          </a:p>
          <a:p>
            <a:pPr algn="ctr" eaLnBrk="1" hangingPunct="1">
              <a:spcBef>
                <a:spcPts val="450"/>
              </a:spcBef>
              <a:buNone/>
            </a:pPr>
            <a:endParaRPr lang="en-CA" altLang="pt-BR" sz="1800" dirty="0">
              <a:solidFill>
                <a:schemeClr val="bg1"/>
              </a:solidFill>
            </a:endParaRPr>
          </a:p>
        </p:txBody>
      </p:sp>
      <p:sp>
        <p:nvSpPr>
          <p:cNvPr id="14347" name="Text Box 10"/>
          <p:cNvSpPr txBox="1">
            <a:spLocks noChangeArrowheads="1"/>
          </p:cNvSpPr>
          <p:nvPr/>
        </p:nvSpPr>
        <p:spPr bwMode="auto">
          <a:xfrm>
            <a:off x="6516216" y="4005065"/>
            <a:ext cx="2214563" cy="975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240" cap="sq">
                <a:solidFill>
                  <a:srgbClr val="000000"/>
                </a:solidFill>
                <a:prstDash val="sysDot"/>
                <a:miter lim="800000"/>
                <a:headEnd/>
                <a:tailEnd/>
              </a14:hiddenLine>
            </a:ext>
          </a:extLst>
        </p:spPr>
        <p:txBody>
          <a:bodyPr lIns="90000" tIns="46800" rIns="90000" bIns="46800"/>
          <a:lstStyle>
            <a:lvl1pPr>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ea typeface="MS PGothic" panose="020B0600070205080204" pitchFamily="34" charset="-128"/>
              </a:defRPr>
            </a:lvl9pPr>
          </a:lstStyle>
          <a:p>
            <a:pPr eaLnBrk="1" hangingPunct="1">
              <a:spcBef>
                <a:spcPts val="450"/>
              </a:spcBef>
              <a:buNone/>
            </a:pPr>
            <a:r>
              <a:rPr lang="en-CA" altLang="pt-BR" sz="1800" dirty="0" err="1">
                <a:solidFill>
                  <a:schemeClr val="bg1"/>
                </a:solidFill>
              </a:rPr>
              <a:t>Contaminação</a:t>
            </a:r>
            <a:r>
              <a:rPr lang="en-CA" altLang="pt-BR" sz="1800" dirty="0">
                <a:solidFill>
                  <a:schemeClr val="bg1"/>
                </a:solidFill>
              </a:rPr>
              <a:t>  (</a:t>
            </a:r>
            <a:r>
              <a:rPr lang="en-CA" altLang="pt-BR" sz="1800" dirty="0" err="1">
                <a:solidFill>
                  <a:schemeClr val="bg1"/>
                </a:solidFill>
              </a:rPr>
              <a:t>metais</a:t>
            </a:r>
            <a:r>
              <a:rPr lang="en-CA" altLang="pt-BR" sz="1800" dirty="0">
                <a:solidFill>
                  <a:schemeClr val="bg1"/>
                </a:solidFill>
              </a:rPr>
              <a:t> </a:t>
            </a:r>
            <a:r>
              <a:rPr lang="en-CA" altLang="pt-BR" sz="1800" dirty="0" err="1">
                <a:solidFill>
                  <a:schemeClr val="bg1"/>
                </a:solidFill>
              </a:rPr>
              <a:t>pesados</a:t>
            </a:r>
            <a:r>
              <a:rPr lang="en-CA" altLang="pt-BR" sz="1800" dirty="0">
                <a:solidFill>
                  <a:schemeClr val="bg1"/>
                </a:solidFill>
              </a:rPr>
              <a:t>, </a:t>
            </a:r>
            <a:r>
              <a:rPr lang="en-CA" altLang="pt-BR" sz="1800" dirty="0" err="1">
                <a:solidFill>
                  <a:schemeClr val="bg1"/>
                </a:solidFill>
              </a:rPr>
              <a:t>resíduos</a:t>
            </a:r>
            <a:r>
              <a:rPr lang="en-CA" altLang="pt-BR" sz="1800" dirty="0">
                <a:solidFill>
                  <a:schemeClr val="bg1"/>
                </a:solidFill>
              </a:rPr>
              <a:t> </a:t>
            </a:r>
            <a:r>
              <a:rPr lang="en-CA" altLang="pt-BR" sz="1800" dirty="0" err="1">
                <a:solidFill>
                  <a:schemeClr val="bg1"/>
                </a:solidFill>
              </a:rPr>
              <a:t>urbanos</a:t>
            </a:r>
            <a:r>
              <a:rPr lang="en-CA" altLang="pt-BR" sz="1800" dirty="0">
                <a:solidFill>
                  <a:schemeClr val="bg1"/>
                </a:solidFill>
              </a:rPr>
              <a:t>)</a:t>
            </a:r>
          </a:p>
        </p:txBody>
      </p:sp>
      <p:pic>
        <p:nvPicPr>
          <p:cNvPr id="14348"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48471" y="2060848"/>
            <a:ext cx="3995737" cy="300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14" name="Text Box 8"/>
          <p:cNvSpPr txBox="1">
            <a:spLocks noChangeArrowheads="1"/>
          </p:cNvSpPr>
          <p:nvPr/>
        </p:nvSpPr>
        <p:spPr bwMode="auto">
          <a:xfrm>
            <a:off x="1979712" y="5124226"/>
            <a:ext cx="4906292" cy="681038"/>
          </a:xfrm>
          <a:prstGeom prst="rect">
            <a:avLst/>
          </a:prstGeom>
          <a:noFill/>
          <a:ln w="3240" cap="sq">
            <a:solidFill>
              <a:srgbClr val="000000"/>
            </a:solidFill>
            <a:prstDash val="sysDot"/>
            <a:miter lim="800000"/>
            <a:headEnd/>
            <a:tailEnd/>
          </a:ln>
        </p:spPr>
        <p:txBody>
          <a:bodyPr lIns="90000" tIns="46800" rIns="90000" bIns="46800"/>
          <a:lstStyle>
            <a:lvl1pPr marL="341313" indent="-339725" eaLnBrk="0" hangingPunct="0">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sz="2400">
                <a:solidFill>
                  <a:schemeClr val="bg1"/>
                </a:solidFill>
                <a:latin typeface="Times New Roman" panose="02020603050405020304" pitchFamily="18" charset="0"/>
                <a:ea typeface="MS PGothic" panose="020B0600070205080204" pitchFamily="34" charset="-128"/>
              </a:defRPr>
            </a:lvl1pPr>
            <a:lvl2pPr eaLnBrk="0" hangingPunct="0">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sz="2400">
                <a:solidFill>
                  <a:schemeClr val="bg1"/>
                </a:solidFill>
                <a:latin typeface="Times New Roman" panose="02020603050405020304" pitchFamily="18" charset="0"/>
                <a:ea typeface="MS PGothic" panose="020B0600070205080204" pitchFamily="34" charset="-128"/>
              </a:defRPr>
            </a:lvl2pPr>
            <a:lvl3pPr eaLnBrk="0" hangingPunct="0">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sz="2400">
                <a:solidFill>
                  <a:schemeClr val="bg1"/>
                </a:solidFill>
                <a:latin typeface="Times New Roman" panose="02020603050405020304" pitchFamily="18" charset="0"/>
                <a:ea typeface="MS PGothic" panose="020B0600070205080204" pitchFamily="34" charset="-128"/>
              </a:defRPr>
            </a:lvl3pPr>
            <a:lvl4pPr eaLnBrk="0" hangingPunct="0">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sz="2400">
                <a:solidFill>
                  <a:schemeClr val="bg1"/>
                </a:solidFill>
                <a:latin typeface="Times New Roman" panose="02020603050405020304" pitchFamily="18" charset="0"/>
                <a:ea typeface="MS PGothic" panose="020B0600070205080204" pitchFamily="34" charset="-128"/>
              </a:defRPr>
            </a:lvl4pPr>
            <a:lvl5pPr eaLnBrk="0" hangingPunct="0">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sz="2400">
                <a:solidFill>
                  <a:schemeClr val="bg1"/>
                </a:solidFill>
                <a:latin typeface="Times New Roman" panose="02020603050405020304" pitchFamily="18" charset="0"/>
                <a:ea typeface="MS PGothic"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sz="2400">
                <a:solidFill>
                  <a:schemeClr val="bg1"/>
                </a:solidFill>
                <a:latin typeface="Times New Roman" panose="02020603050405020304" pitchFamily="18" charset="0"/>
                <a:ea typeface="MS PGothic"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sz="2400">
                <a:solidFill>
                  <a:schemeClr val="bg1"/>
                </a:solidFill>
                <a:latin typeface="Times New Roman" panose="02020603050405020304" pitchFamily="18" charset="0"/>
                <a:ea typeface="MS PGothic"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sz="2400">
                <a:solidFill>
                  <a:schemeClr val="bg1"/>
                </a:solidFill>
                <a:latin typeface="Times New Roman" panose="02020603050405020304" pitchFamily="18" charset="0"/>
                <a:ea typeface="MS PGothic"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sz="2400">
                <a:solidFill>
                  <a:schemeClr val="bg1"/>
                </a:solidFill>
                <a:latin typeface="Times New Roman" panose="02020603050405020304" pitchFamily="18" charset="0"/>
                <a:ea typeface="MS PGothic" panose="020B0600070205080204" pitchFamily="34" charset="-128"/>
              </a:defRPr>
            </a:lvl9pPr>
          </a:lstStyle>
          <a:p>
            <a:pPr algn="ctr" eaLnBrk="1" hangingPunct="1">
              <a:defRPr/>
            </a:pPr>
            <a:r>
              <a:rPr lang="en-CA" altLang="pt-BR" sz="1800" b="1" dirty="0" err="1">
                <a:solidFill>
                  <a:srgbClr val="FFFF00"/>
                </a:solidFill>
                <a:latin typeface="Arial" panose="020B0604020202020204" pitchFamily="34" charset="0"/>
                <a:cs typeface="Arial" panose="020B0604020202020204" pitchFamily="34" charset="0"/>
              </a:rPr>
              <a:t>Efeitos</a:t>
            </a:r>
            <a:r>
              <a:rPr lang="en-CA" altLang="pt-BR" sz="1800" b="1" dirty="0">
                <a:solidFill>
                  <a:srgbClr val="FFFF00"/>
                </a:solidFill>
                <a:latin typeface="Arial" panose="020B0604020202020204" pitchFamily="34" charset="0"/>
                <a:cs typeface="Arial" panose="020B0604020202020204" pitchFamily="34" charset="0"/>
              </a:rPr>
              <a:t> </a:t>
            </a:r>
            <a:r>
              <a:rPr lang="en-CA" altLang="pt-BR" sz="1800" b="1" dirty="0" err="1">
                <a:solidFill>
                  <a:srgbClr val="FFFF00"/>
                </a:solidFill>
                <a:latin typeface="Arial" panose="020B0604020202020204" pitchFamily="34" charset="0"/>
                <a:cs typeface="Arial" panose="020B0604020202020204" pitchFamily="34" charset="0"/>
              </a:rPr>
              <a:t>sobre</a:t>
            </a:r>
            <a:r>
              <a:rPr lang="en-CA" altLang="pt-BR" sz="1800" b="1" dirty="0">
                <a:solidFill>
                  <a:srgbClr val="FFFF00"/>
                </a:solidFill>
                <a:latin typeface="Arial" panose="020B0604020202020204" pitchFamily="34" charset="0"/>
                <a:cs typeface="Arial" panose="020B0604020202020204" pitchFamily="34" charset="0"/>
              </a:rPr>
              <a:t> a </a:t>
            </a:r>
            <a:r>
              <a:rPr lang="en-CA" altLang="pt-BR" sz="1800" b="1" dirty="0" err="1">
                <a:solidFill>
                  <a:srgbClr val="FFFF00"/>
                </a:solidFill>
                <a:latin typeface="Arial" panose="020B0604020202020204" pitchFamily="34" charset="0"/>
                <a:cs typeface="Arial" panose="020B0604020202020204" pitchFamily="34" charset="0"/>
              </a:rPr>
              <a:t>saúde</a:t>
            </a:r>
            <a:r>
              <a:rPr lang="en-CA" altLang="pt-BR" sz="1800" b="1" dirty="0">
                <a:solidFill>
                  <a:srgbClr val="FFFF00"/>
                </a:solidFill>
                <a:latin typeface="Arial" panose="020B0604020202020204" pitchFamily="34" charset="0"/>
                <a:cs typeface="Arial" panose="020B0604020202020204" pitchFamily="34" charset="0"/>
              </a:rPr>
              <a:t> e </a:t>
            </a:r>
            <a:r>
              <a:rPr lang="en-CA" altLang="pt-BR" sz="1800" b="1" dirty="0" err="1">
                <a:solidFill>
                  <a:srgbClr val="FFFF00"/>
                </a:solidFill>
                <a:latin typeface="Arial" panose="020B0604020202020204" pitchFamily="34" charset="0"/>
                <a:cs typeface="Arial" panose="020B0604020202020204" pitchFamily="34" charset="0"/>
              </a:rPr>
              <a:t>biodiversidade</a:t>
            </a:r>
            <a:r>
              <a:rPr lang="en-CA" altLang="pt-BR" sz="1800" b="1" dirty="0">
                <a:solidFill>
                  <a:srgbClr val="FFFF00"/>
                </a:solidFill>
                <a:latin typeface="Arial" panose="020B0604020202020204" pitchFamily="34" charset="0"/>
                <a:cs typeface="Arial" panose="020B0604020202020204" pitchFamily="34" charset="0"/>
              </a:rPr>
              <a:t> do solo e </a:t>
            </a:r>
            <a:r>
              <a:rPr lang="en-CA" altLang="pt-BR" sz="1800" b="1" dirty="0" err="1">
                <a:solidFill>
                  <a:srgbClr val="FFFF00"/>
                </a:solidFill>
                <a:latin typeface="Arial" panose="020B0604020202020204" pitchFamily="34" charset="0"/>
                <a:cs typeface="Arial" panose="020B0604020202020204" pitchFamily="34" charset="0"/>
              </a:rPr>
              <a:t>sobre</a:t>
            </a:r>
            <a:r>
              <a:rPr lang="en-CA" altLang="pt-BR" sz="1800" b="1" dirty="0">
                <a:solidFill>
                  <a:srgbClr val="FFFF00"/>
                </a:solidFill>
                <a:latin typeface="Arial" panose="020B0604020202020204" pitchFamily="34" charset="0"/>
                <a:cs typeface="Arial" panose="020B0604020202020204" pitchFamily="34" charset="0"/>
              </a:rPr>
              <a:t> as </a:t>
            </a:r>
            <a:r>
              <a:rPr lang="en-CA" altLang="pt-BR" sz="1800" b="1" dirty="0" err="1">
                <a:solidFill>
                  <a:srgbClr val="FFFF00"/>
                </a:solidFill>
                <a:latin typeface="Arial" panose="020B0604020202020204" pitchFamily="34" charset="0"/>
                <a:cs typeface="Arial" panose="020B0604020202020204" pitchFamily="34" charset="0"/>
              </a:rPr>
              <a:t>funções</a:t>
            </a:r>
            <a:r>
              <a:rPr lang="en-CA" altLang="pt-BR" sz="1800" b="1" dirty="0">
                <a:solidFill>
                  <a:srgbClr val="FFFF00"/>
                </a:solidFill>
                <a:latin typeface="Arial" panose="020B0604020202020204" pitchFamily="34" charset="0"/>
                <a:cs typeface="Arial" panose="020B0604020202020204" pitchFamily="34" charset="0"/>
              </a:rPr>
              <a:t> e </a:t>
            </a:r>
            <a:r>
              <a:rPr lang="en-CA" altLang="pt-BR" sz="1800" b="1" dirty="0" err="1">
                <a:solidFill>
                  <a:srgbClr val="FFFF00"/>
                </a:solidFill>
                <a:latin typeface="Arial" panose="020B0604020202020204" pitchFamily="34" charset="0"/>
                <a:cs typeface="Arial" panose="020B0604020202020204" pitchFamily="34" charset="0"/>
              </a:rPr>
              <a:t>serviços</a:t>
            </a:r>
            <a:r>
              <a:rPr lang="en-CA" altLang="pt-BR" sz="1800" b="1" dirty="0">
                <a:solidFill>
                  <a:srgbClr val="FFFF00"/>
                </a:solidFill>
                <a:latin typeface="Arial" panose="020B0604020202020204" pitchFamily="34" charset="0"/>
                <a:cs typeface="Arial" panose="020B0604020202020204" pitchFamily="34" charset="0"/>
              </a:rPr>
              <a:t> </a:t>
            </a:r>
            <a:r>
              <a:rPr lang="en-CA" altLang="pt-BR" sz="1800" b="1" dirty="0" err="1">
                <a:solidFill>
                  <a:srgbClr val="FFFF00"/>
                </a:solidFill>
                <a:latin typeface="Arial" panose="020B0604020202020204" pitchFamily="34" charset="0"/>
                <a:cs typeface="Arial" panose="020B0604020202020204" pitchFamily="34" charset="0"/>
              </a:rPr>
              <a:t>ecossistêmicos</a:t>
            </a:r>
            <a:endParaRPr lang="en-CA" altLang="pt-BR" sz="1800" b="1" dirty="0">
              <a:solidFill>
                <a:srgbClr val="FFFF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67703298"/>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o 2"/>
          <p:cNvGrpSpPr/>
          <p:nvPr/>
        </p:nvGrpSpPr>
        <p:grpSpPr>
          <a:xfrm>
            <a:off x="1447800" y="601663"/>
            <a:ext cx="5645150" cy="3294062"/>
            <a:chOff x="1446213" y="601663"/>
            <a:chExt cx="5645150" cy="3294062"/>
          </a:xfrm>
        </p:grpSpPr>
        <p:graphicFrame>
          <p:nvGraphicFramePr>
            <p:cNvPr id="23555" name="Object 3"/>
            <p:cNvGraphicFramePr>
              <a:graphicFrameLocks noChangeAspect="1"/>
            </p:cNvGraphicFramePr>
            <p:nvPr>
              <p:extLst/>
            </p:nvPr>
          </p:nvGraphicFramePr>
          <p:xfrm>
            <a:off x="1446213" y="601663"/>
            <a:ext cx="5645150" cy="3294062"/>
          </p:xfrm>
          <a:graphic>
            <a:graphicData uri="http://schemas.openxmlformats.org/presentationml/2006/ole">
              <mc:AlternateContent xmlns:mc="http://schemas.openxmlformats.org/markup-compatibility/2006">
                <mc:Choice xmlns:v="urn:schemas-microsoft-com:vml" Requires="v">
                  <p:oleObj spid="_x0000_s11302" name="Planilha" r:id="rId4" imgW="3362551" imgH="1962632" progId="Excel.Sheet.8">
                    <p:embed/>
                  </p:oleObj>
                </mc:Choice>
                <mc:Fallback>
                  <p:oleObj name="Planilha" r:id="rId4" imgW="3362551" imgH="1962632" progId="Excel.Sheet.8">
                    <p:embed/>
                    <p:pic>
                      <p:nvPicPr>
                        <p:cNvPr id="23555"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6213" y="601663"/>
                          <a:ext cx="5645150" cy="3294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3557" name="Text Box 5"/>
            <p:cNvSpPr txBox="1">
              <a:spLocks noChangeArrowheads="1"/>
            </p:cNvSpPr>
            <p:nvPr/>
          </p:nvSpPr>
          <p:spPr bwMode="auto">
            <a:xfrm>
              <a:off x="4419600" y="1600200"/>
              <a:ext cx="838200" cy="461665"/>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pt-BR" b="1" dirty="0">
                  <a:solidFill>
                    <a:schemeClr val="tx1"/>
                  </a:solidFill>
                  <a:effectLst>
                    <a:outerShdw blurRad="38100" dist="38100" dir="2700000" algn="tl">
                      <a:srgbClr val="C0C0C0"/>
                    </a:outerShdw>
                  </a:effectLst>
                </a:rPr>
                <a:t>~7 x</a:t>
              </a:r>
            </a:p>
          </p:txBody>
        </p:sp>
        <p:sp>
          <p:nvSpPr>
            <p:cNvPr id="23558" name="Line 6"/>
            <p:cNvSpPr>
              <a:spLocks noChangeShapeType="1"/>
            </p:cNvSpPr>
            <p:nvPr/>
          </p:nvSpPr>
          <p:spPr bwMode="auto">
            <a:xfrm flipH="1">
              <a:off x="4114800" y="2057400"/>
              <a:ext cx="304800" cy="76200"/>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t-BR"/>
            </a:p>
          </p:txBody>
        </p:sp>
        <p:sp>
          <p:nvSpPr>
            <p:cNvPr id="23559" name="Line 7"/>
            <p:cNvSpPr>
              <a:spLocks noChangeShapeType="1"/>
            </p:cNvSpPr>
            <p:nvPr/>
          </p:nvSpPr>
          <p:spPr bwMode="auto">
            <a:xfrm>
              <a:off x="4876800" y="2133600"/>
              <a:ext cx="228600" cy="1066800"/>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t-BR"/>
            </a:p>
          </p:txBody>
        </p:sp>
      </p:grpSp>
      <p:grpSp>
        <p:nvGrpSpPr>
          <p:cNvPr id="2" name="Grupo 1"/>
          <p:cNvGrpSpPr/>
          <p:nvPr/>
        </p:nvGrpSpPr>
        <p:grpSpPr>
          <a:xfrm>
            <a:off x="1219200" y="3802063"/>
            <a:ext cx="6477000" cy="2751137"/>
            <a:chOff x="1219200" y="3802063"/>
            <a:chExt cx="6477000" cy="2751137"/>
          </a:xfrm>
        </p:grpSpPr>
        <p:graphicFrame>
          <p:nvGraphicFramePr>
            <p:cNvPr id="23556" name="Object 4"/>
            <p:cNvGraphicFramePr>
              <a:graphicFrameLocks noChangeAspect="1"/>
            </p:cNvGraphicFramePr>
            <p:nvPr>
              <p:extLst/>
            </p:nvPr>
          </p:nvGraphicFramePr>
          <p:xfrm>
            <a:off x="1219200" y="3802063"/>
            <a:ext cx="6477000" cy="2751137"/>
          </p:xfrm>
          <a:graphic>
            <a:graphicData uri="http://schemas.openxmlformats.org/presentationml/2006/ole">
              <mc:AlternateContent xmlns:mc="http://schemas.openxmlformats.org/markup-compatibility/2006">
                <mc:Choice xmlns:v="urn:schemas-microsoft-com:vml" Requires="v">
                  <p:oleObj spid="_x0000_s11303" name="Planilha" r:id="rId6" imgW="3677101" imgH="1629137" progId="Excel.Sheet.8">
                    <p:embed/>
                  </p:oleObj>
                </mc:Choice>
                <mc:Fallback>
                  <p:oleObj name="Planilha" r:id="rId6" imgW="3677101" imgH="1629137" progId="Excel.Sheet.8">
                    <p:embed/>
                    <p:pic>
                      <p:nvPicPr>
                        <p:cNvPr id="23556" name="Object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19200" y="3802063"/>
                          <a:ext cx="6477000" cy="2751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3560" name="Text Box 8"/>
            <p:cNvSpPr txBox="1">
              <a:spLocks noChangeArrowheads="1"/>
            </p:cNvSpPr>
            <p:nvPr/>
          </p:nvSpPr>
          <p:spPr bwMode="auto">
            <a:xfrm>
              <a:off x="4495800" y="4407495"/>
              <a:ext cx="838200" cy="461665"/>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pt-BR" b="1" dirty="0">
                  <a:solidFill>
                    <a:schemeClr val="tx1"/>
                  </a:solidFill>
                  <a:effectLst>
                    <a:outerShdw blurRad="38100" dist="38100" dir="2700000" algn="tl">
                      <a:srgbClr val="C0C0C0"/>
                    </a:outerShdw>
                  </a:effectLst>
                </a:rPr>
                <a:t>~4 x</a:t>
              </a:r>
            </a:p>
          </p:txBody>
        </p:sp>
        <p:sp>
          <p:nvSpPr>
            <p:cNvPr id="23561" name="Line 9"/>
            <p:cNvSpPr>
              <a:spLocks noChangeShapeType="1"/>
            </p:cNvSpPr>
            <p:nvPr/>
          </p:nvSpPr>
          <p:spPr bwMode="auto">
            <a:xfrm flipH="1">
              <a:off x="4191000" y="4800600"/>
              <a:ext cx="304800" cy="76200"/>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t-BR"/>
            </a:p>
          </p:txBody>
        </p:sp>
        <p:sp>
          <p:nvSpPr>
            <p:cNvPr id="23562" name="Line 10"/>
            <p:cNvSpPr>
              <a:spLocks noChangeShapeType="1"/>
            </p:cNvSpPr>
            <p:nvPr/>
          </p:nvSpPr>
          <p:spPr bwMode="auto">
            <a:xfrm>
              <a:off x="4953000" y="4876800"/>
              <a:ext cx="152400" cy="838200"/>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t-BR"/>
            </a:p>
          </p:txBody>
        </p:sp>
      </p:grpSp>
      <p:sp>
        <p:nvSpPr>
          <p:cNvPr id="23563" name="Text Box 11"/>
          <p:cNvSpPr txBox="1">
            <a:spLocks noChangeArrowheads="1"/>
          </p:cNvSpPr>
          <p:nvPr/>
        </p:nvSpPr>
        <p:spPr bwMode="auto">
          <a:xfrm>
            <a:off x="5562600" y="6428601"/>
            <a:ext cx="213360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pt-BR" sz="1200" dirty="0"/>
              <a:t>Fonte: Hernani et al. (1997)</a:t>
            </a:r>
          </a:p>
        </p:txBody>
      </p:sp>
      <p:sp>
        <p:nvSpPr>
          <p:cNvPr id="12" name="Título 1"/>
          <p:cNvSpPr txBox="1">
            <a:spLocks/>
          </p:cNvSpPr>
          <p:nvPr/>
        </p:nvSpPr>
        <p:spPr bwMode="auto">
          <a:xfrm>
            <a:off x="228600" y="76200"/>
            <a:ext cx="5867400" cy="648072"/>
          </a:xfrm>
          <a:prstGeom prst="rect">
            <a:avLst/>
          </a:prstGeom>
          <a:noFill/>
          <a:ln>
            <a:noFill/>
          </a:ln>
          <a:effectLst>
            <a:glow rad="101600">
              <a:schemeClr val="accent2">
                <a:satMod val="175000"/>
                <a:alpha val="40000"/>
              </a:schemeClr>
            </a:glow>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lstStyle/>
          <a:p>
            <a:pPr eaLnBrk="0" hangingPunct="0">
              <a:buClr>
                <a:srgbClr val="000000"/>
              </a:buClr>
              <a:buSzPct val="100000"/>
              <a:buFont typeface="Times New Roman" pitchFamily="18" charset="0"/>
              <a:buNone/>
              <a:defRPr/>
            </a:pPr>
            <a:r>
              <a:rPr lang="pt-BR" sz="3400" b="1" dirty="0">
                <a:solidFill>
                  <a:srgbClr val="008047"/>
                </a:solidFill>
                <a:latin typeface="Arial" panose="020B0604020202020204" pitchFamily="34" charset="0"/>
                <a:ea typeface="ＭＳ Ｐゴシック" pitchFamily="34" charset="-128"/>
                <a:cs typeface="Arial" panose="020B0604020202020204" pitchFamily="34" charset="0"/>
              </a:rPr>
              <a:t>Erosão</a:t>
            </a:r>
            <a:r>
              <a:rPr lang="pt-BR" sz="3400" b="1" dirty="0">
                <a:solidFill>
                  <a:srgbClr val="008047"/>
                </a:solidFill>
                <a:latin typeface="Calibri" pitchFamily="34" charset="0"/>
                <a:ea typeface="ＭＳ Ｐゴシック" pitchFamily="34" charset="-128"/>
                <a:cs typeface="Calibri" pitchFamily="34" charset="0"/>
              </a:rPr>
              <a:t> e o Plantio Direto (PD)</a:t>
            </a:r>
          </a:p>
        </p:txBody>
      </p:sp>
    </p:spTree>
    <p:extLst>
      <p:ext uri="{BB962C8B-B14F-4D97-AF65-F5344CB8AC3E}">
        <p14:creationId xmlns:p14="http://schemas.microsoft.com/office/powerpoint/2010/main" val="16402735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o 2"/>
          <p:cNvGrpSpPr/>
          <p:nvPr/>
        </p:nvGrpSpPr>
        <p:grpSpPr>
          <a:xfrm>
            <a:off x="1441450" y="601663"/>
            <a:ext cx="5645150" cy="3294062"/>
            <a:chOff x="1446213" y="601663"/>
            <a:chExt cx="5645150" cy="3294062"/>
          </a:xfrm>
        </p:grpSpPr>
        <p:graphicFrame>
          <p:nvGraphicFramePr>
            <p:cNvPr id="23555" name="Object 3"/>
            <p:cNvGraphicFramePr>
              <a:graphicFrameLocks noChangeAspect="1"/>
            </p:cNvGraphicFramePr>
            <p:nvPr>
              <p:extLst/>
            </p:nvPr>
          </p:nvGraphicFramePr>
          <p:xfrm>
            <a:off x="1446213" y="601663"/>
            <a:ext cx="5645150" cy="3294062"/>
          </p:xfrm>
          <a:graphic>
            <a:graphicData uri="http://schemas.openxmlformats.org/presentationml/2006/ole">
              <mc:AlternateContent xmlns:mc="http://schemas.openxmlformats.org/markup-compatibility/2006">
                <mc:Choice xmlns:v="urn:schemas-microsoft-com:vml" Requires="v">
                  <p:oleObj spid="_x0000_s12326" name="Planilha" r:id="rId4" imgW="3362551" imgH="1962632" progId="Excel.Sheet.8">
                    <p:embed/>
                  </p:oleObj>
                </mc:Choice>
                <mc:Fallback>
                  <p:oleObj name="Planilha" r:id="rId4" imgW="3362551" imgH="1962632" progId="Excel.Sheet.8">
                    <p:embed/>
                    <p:pic>
                      <p:nvPicPr>
                        <p:cNvPr id="23555"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6213" y="601663"/>
                          <a:ext cx="5645150" cy="3294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3557" name="Text Box 5"/>
            <p:cNvSpPr txBox="1">
              <a:spLocks noChangeArrowheads="1"/>
            </p:cNvSpPr>
            <p:nvPr/>
          </p:nvSpPr>
          <p:spPr bwMode="auto">
            <a:xfrm>
              <a:off x="3430587" y="1272205"/>
              <a:ext cx="987425" cy="461665"/>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pt-BR" b="1" dirty="0">
                  <a:solidFill>
                    <a:schemeClr val="tx1"/>
                  </a:solidFill>
                  <a:effectLst>
                    <a:outerShdw blurRad="38100" dist="38100" dir="2700000" algn="tl">
                      <a:srgbClr val="C0C0C0"/>
                    </a:outerShdw>
                  </a:effectLst>
                </a:rPr>
                <a:t>~3,5 x</a:t>
              </a:r>
            </a:p>
          </p:txBody>
        </p:sp>
        <p:sp>
          <p:nvSpPr>
            <p:cNvPr id="23558" name="Line 6"/>
            <p:cNvSpPr>
              <a:spLocks noChangeShapeType="1"/>
            </p:cNvSpPr>
            <p:nvPr/>
          </p:nvSpPr>
          <p:spPr bwMode="auto">
            <a:xfrm flipH="1">
              <a:off x="2850047" y="1733871"/>
              <a:ext cx="580540" cy="933130"/>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t-BR"/>
            </a:p>
          </p:txBody>
        </p:sp>
        <p:sp>
          <p:nvSpPr>
            <p:cNvPr id="23559" name="Line 7"/>
            <p:cNvSpPr>
              <a:spLocks noChangeShapeType="1"/>
            </p:cNvSpPr>
            <p:nvPr/>
          </p:nvSpPr>
          <p:spPr bwMode="auto">
            <a:xfrm>
              <a:off x="4268788" y="1733870"/>
              <a:ext cx="836612" cy="1466530"/>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t-BR"/>
            </a:p>
          </p:txBody>
        </p:sp>
      </p:grpSp>
      <p:grpSp>
        <p:nvGrpSpPr>
          <p:cNvPr id="2" name="Grupo 1"/>
          <p:cNvGrpSpPr/>
          <p:nvPr/>
        </p:nvGrpSpPr>
        <p:grpSpPr>
          <a:xfrm>
            <a:off x="1219200" y="3802063"/>
            <a:ext cx="6477000" cy="2751137"/>
            <a:chOff x="1219200" y="3802063"/>
            <a:chExt cx="6477000" cy="2751137"/>
          </a:xfrm>
        </p:grpSpPr>
        <p:graphicFrame>
          <p:nvGraphicFramePr>
            <p:cNvPr id="23556" name="Object 4"/>
            <p:cNvGraphicFramePr>
              <a:graphicFrameLocks noChangeAspect="1"/>
            </p:cNvGraphicFramePr>
            <p:nvPr>
              <p:extLst/>
            </p:nvPr>
          </p:nvGraphicFramePr>
          <p:xfrm>
            <a:off x="1219200" y="3802063"/>
            <a:ext cx="6477000" cy="2751137"/>
          </p:xfrm>
          <a:graphic>
            <a:graphicData uri="http://schemas.openxmlformats.org/presentationml/2006/ole">
              <mc:AlternateContent xmlns:mc="http://schemas.openxmlformats.org/markup-compatibility/2006">
                <mc:Choice xmlns:v="urn:schemas-microsoft-com:vml" Requires="v">
                  <p:oleObj spid="_x0000_s12327" name="Planilha" r:id="rId6" imgW="3677101" imgH="1629137" progId="Excel.Sheet.8">
                    <p:embed/>
                  </p:oleObj>
                </mc:Choice>
                <mc:Fallback>
                  <p:oleObj name="Planilha" r:id="rId6" imgW="3677101" imgH="1629137" progId="Excel.Sheet.8">
                    <p:embed/>
                    <p:pic>
                      <p:nvPicPr>
                        <p:cNvPr id="23556" name="Object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19200" y="3802063"/>
                          <a:ext cx="6477000" cy="2751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3560" name="Text Box 8"/>
            <p:cNvSpPr txBox="1">
              <a:spLocks noChangeArrowheads="1"/>
            </p:cNvSpPr>
            <p:nvPr/>
          </p:nvSpPr>
          <p:spPr bwMode="auto">
            <a:xfrm>
              <a:off x="3408440" y="4214908"/>
              <a:ext cx="838200" cy="461665"/>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pt-BR" b="1" dirty="0">
                  <a:solidFill>
                    <a:schemeClr val="tx1"/>
                  </a:solidFill>
                  <a:effectLst>
                    <a:outerShdw blurRad="38100" dist="38100" dir="2700000" algn="tl">
                      <a:srgbClr val="C0C0C0"/>
                    </a:outerShdw>
                  </a:effectLst>
                </a:rPr>
                <a:t>~3 x</a:t>
              </a:r>
            </a:p>
          </p:txBody>
        </p:sp>
        <p:sp>
          <p:nvSpPr>
            <p:cNvPr id="23561" name="Line 9"/>
            <p:cNvSpPr>
              <a:spLocks noChangeShapeType="1"/>
            </p:cNvSpPr>
            <p:nvPr/>
          </p:nvSpPr>
          <p:spPr bwMode="auto">
            <a:xfrm flipH="1">
              <a:off x="2851634" y="4676573"/>
              <a:ext cx="556806" cy="581227"/>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t-BR"/>
            </a:p>
          </p:txBody>
        </p:sp>
        <p:sp>
          <p:nvSpPr>
            <p:cNvPr id="23562" name="Line 10"/>
            <p:cNvSpPr>
              <a:spLocks noChangeShapeType="1"/>
            </p:cNvSpPr>
            <p:nvPr/>
          </p:nvSpPr>
          <p:spPr bwMode="auto">
            <a:xfrm>
              <a:off x="4270375" y="4676573"/>
              <a:ext cx="835025" cy="1038427"/>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t-BR"/>
            </a:p>
          </p:txBody>
        </p:sp>
      </p:grpSp>
      <p:sp>
        <p:nvSpPr>
          <p:cNvPr id="12" name="Título 1"/>
          <p:cNvSpPr txBox="1">
            <a:spLocks/>
          </p:cNvSpPr>
          <p:nvPr/>
        </p:nvSpPr>
        <p:spPr bwMode="auto">
          <a:xfrm>
            <a:off x="228600" y="76200"/>
            <a:ext cx="5867400" cy="648072"/>
          </a:xfrm>
          <a:prstGeom prst="rect">
            <a:avLst/>
          </a:prstGeom>
          <a:noFill/>
          <a:ln>
            <a:noFill/>
          </a:ln>
          <a:effectLst>
            <a:glow rad="101600">
              <a:schemeClr val="accent2">
                <a:satMod val="175000"/>
                <a:alpha val="40000"/>
              </a:schemeClr>
            </a:glow>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lstStyle/>
          <a:p>
            <a:pPr eaLnBrk="0" hangingPunct="0">
              <a:buClr>
                <a:srgbClr val="000000"/>
              </a:buClr>
              <a:buSzPct val="100000"/>
              <a:buFont typeface="Times New Roman" pitchFamily="18" charset="0"/>
              <a:buNone/>
              <a:defRPr/>
            </a:pPr>
            <a:r>
              <a:rPr lang="pt-BR" sz="3400" b="1" dirty="0">
                <a:solidFill>
                  <a:srgbClr val="008047"/>
                </a:solidFill>
                <a:latin typeface="Arial" panose="020B0604020202020204" pitchFamily="34" charset="0"/>
                <a:ea typeface="ＭＳ Ｐゴシック" pitchFamily="34" charset="-128"/>
                <a:cs typeface="Arial" panose="020B0604020202020204" pitchFamily="34" charset="0"/>
              </a:rPr>
              <a:t>Erosão</a:t>
            </a:r>
            <a:r>
              <a:rPr lang="pt-BR" sz="3400" b="1" dirty="0">
                <a:solidFill>
                  <a:srgbClr val="008047"/>
                </a:solidFill>
                <a:latin typeface="Calibri" pitchFamily="34" charset="0"/>
                <a:ea typeface="ＭＳ Ｐゴシック" pitchFamily="34" charset="-128"/>
                <a:cs typeface="Calibri" pitchFamily="34" charset="0"/>
              </a:rPr>
              <a:t> e o Plantio Direto (PD)</a:t>
            </a:r>
          </a:p>
        </p:txBody>
      </p:sp>
      <p:sp>
        <p:nvSpPr>
          <p:cNvPr id="14" name="Text Box 11"/>
          <p:cNvSpPr txBox="1">
            <a:spLocks noChangeArrowheads="1"/>
          </p:cNvSpPr>
          <p:nvPr/>
        </p:nvSpPr>
        <p:spPr bwMode="auto">
          <a:xfrm>
            <a:off x="5562600" y="6400800"/>
            <a:ext cx="213360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pt-BR" sz="1200" dirty="0"/>
              <a:t>Fonte: Hernani et al. (1997)</a:t>
            </a:r>
          </a:p>
        </p:txBody>
      </p:sp>
      <p:sp>
        <p:nvSpPr>
          <p:cNvPr id="4" name="CaixaDeTexto 3"/>
          <p:cNvSpPr txBox="1"/>
          <p:nvPr/>
        </p:nvSpPr>
        <p:spPr>
          <a:xfrm>
            <a:off x="7543800" y="3657600"/>
            <a:ext cx="1524000" cy="400110"/>
          </a:xfrm>
          <a:prstGeom prst="rect">
            <a:avLst/>
          </a:prstGeom>
          <a:noFill/>
        </p:spPr>
        <p:txBody>
          <a:bodyPr wrap="square" rtlCol="0">
            <a:spAutoFit/>
          </a:bodyPr>
          <a:lstStyle/>
          <a:p>
            <a:pPr algn="ctr"/>
            <a:r>
              <a:rPr lang="pt-BR" sz="2000" b="1" dirty="0">
                <a:latin typeface="Arial" panose="020B0604020202020204" pitchFamily="34" charset="0"/>
              </a:rPr>
              <a:t>PD:ES:GP</a:t>
            </a:r>
          </a:p>
        </p:txBody>
      </p:sp>
      <p:sp>
        <p:nvSpPr>
          <p:cNvPr id="16" name="CaixaDeTexto 15"/>
          <p:cNvSpPr txBox="1"/>
          <p:nvPr/>
        </p:nvSpPr>
        <p:spPr>
          <a:xfrm>
            <a:off x="7467600" y="4039603"/>
            <a:ext cx="1676400" cy="400110"/>
          </a:xfrm>
          <a:prstGeom prst="rect">
            <a:avLst/>
          </a:prstGeom>
          <a:noFill/>
        </p:spPr>
        <p:txBody>
          <a:bodyPr wrap="square" rtlCol="0">
            <a:spAutoFit/>
          </a:bodyPr>
          <a:lstStyle/>
          <a:p>
            <a:pPr algn="ctr"/>
            <a:r>
              <a:rPr lang="pt-BR" sz="2000" b="1" dirty="0">
                <a:latin typeface="Arial" panose="020B0604020202020204" pitchFamily="34" charset="0"/>
              </a:rPr>
              <a:t>117:105:100</a:t>
            </a:r>
          </a:p>
        </p:txBody>
      </p:sp>
    </p:spTree>
    <p:extLst>
      <p:ext uri="{BB962C8B-B14F-4D97-AF65-F5344CB8AC3E}">
        <p14:creationId xmlns:p14="http://schemas.microsoft.com/office/powerpoint/2010/main" val="19838319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Gráfico 5"/>
          <p:cNvGraphicFramePr>
            <a:graphicFrameLocks/>
          </p:cNvGraphicFramePr>
          <p:nvPr>
            <p:extLst/>
          </p:nvPr>
        </p:nvGraphicFramePr>
        <p:xfrm>
          <a:off x="1600200" y="1524000"/>
          <a:ext cx="6477000" cy="5105400"/>
        </p:xfrm>
        <a:graphic>
          <a:graphicData uri="http://schemas.openxmlformats.org/drawingml/2006/chart">
            <c:chart xmlns:c="http://schemas.openxmlformats.org/drawingml/2006/chart" xmlns:r="http://schemas.openxmlformats.org/officeDocument/2006/relationships" r:id="rId2"/>
          </a:graphicData>
        </a:graphic>
      </p:graphicFrame>
      <p:sp>
        <p:nvSpPr>
          <p:cNvPr id="7" name="Título 1"/>
          <p:cNvSpPr txBox="1">
            <a:spLocks/>
          </p:cNvSpPr>
          <p:nvPr/>
        </p:nvSpPr>
        <p:spPr bwMode="auto">
          <a:xfrm>
            <a:off x="228600" y="304800"/>
            <a:ext cx="7848600" cy="685800"/>
          </a:xfrm>
          <a:prstGeom prst="rect">
            <a:avLst/>
          </a:prstGeom>
          <a:noFill/>
          <a:ln>
            <a:noFill/>
          </a:ln>
          <a:effectLst>
            <a:glow rad="101600">
              <a:schemeClr val="accent2">
                <a:satMod val="175000"/>
                <a:alpha val="40000"/>
              </a:schemeClr>
            </a:glow>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lstStyle/>
          <a:p>
            <a:pPr eaLnBrk="0" hangingPunct="0">
              <a:buClr>
                <a:srgbClr val="000000"/>
              </a:buClr>
              <a:buSzPct val="100000"/>
              <a:buFont typeface="Times New Roman" pitchFamily="18" charset="0"/>
              <a:buNone/>
              <a:defRPr/>
            </a:pPr>
            <a:r>
              <a:rPr lang="pt-BR" sz="3400" b="1" dirty="0">
                <a:solidFill>
                  <a:srgbClr val="008047"/>
                </a:solidFill>
                <a:effectLst>
                  <a:outerShdw blurRad="38100" dist="38100" dir="2700000" algn="tl">
                    <a:srgbClr val="000000">
                      <a:alpha val="43137"/>
                    </a:srgbClr>
                  </a:outerShdw>
                </a:effectLst>
                <a:latin typeface="Arial" panose="020B0604020202020204" pitchFamily="34" charset="0"/>
                <a:ea typeface="ＭＳ Ｐゴシック" pitchFamily="34" charset="-128"/>
                <a:cs typeface="Arial" panose="020B0604020202020204" pitchFamily="34" charset="0"/>
              </a:rPr>
              <a:t>Produtividade e o Plantio Direto (PD)</a:t>
            </a:r>
          </a:p>
        </p:txBody>
      </p:sp>
    </p:spTree>
    <p:extLst>
      <p:ext uri="{BB962C8B-B14F-4D97-AF65-F5344CB8AC3E}">
        <p14:creationId xmlns:p14="http://schemas.microsoft.com/office/powerpoint/2010/main" val="40792638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txBox="1">
            <a:spLocks/>
          </p:cNvSpPr>
          <p:nvPr/>
        </p:nvSpPr>
        <p:spPr bwMode="auto">
          <a:xfrm>
            <a:off x="503479" y="533400"/>
            <a:ext cx="8218488" cy="1936428"/>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pPr algn="ctr">
              <a:spcAft>
                <a:spcPts val="600"/>
              </a:spcAft>
              <a:buClr>
                <a:srgbClr val="000000"/>
              </a:buClr>
              <a:buSzPct val="100000"/>
              <a:defRPr/>
            </a:pPr>
            <a:r>
              <a:rPr lang="pt-BR" sz="4000" b="1" dirty="0">
                <a:solidFill>
                  <a:srgbClr val="008047"/>
                </a:solidFill>
                <a:latin typeface="Calibri" pitchFamily="34" charset="0"/>
                <a:ea typeface="ＭＳ Ｐゴシック" pitchFamily="34" charset="-128"/>
                <a:cs typeface="Calibri" pitchFamily="34" charset="0"/>
              </a:rPr>
              <a:t>“Aprimoramento de Processos para a Qualificação do Manejo de Terras no Centro-Sul do Brasil” – </a:t>
            </a:r>
            <a:r>
              <a:rPr lang="pt-BR" sz="4000" b="1" dirty="0" err="1">
                <a:solidFill>
                  <a:srgbClr val="008047"/>
                </a:solidFill>
                <a:latin typeface="Calibri" pitchFamily="34" charset="0"/>
                <a:ea typeface="ＭＳ Ｐゴシック" pitchFamily="34" charset="-128"/>
                <a:cs typeface="Calibri" pitchFamily="34" charset="0"/>
              </a:rPr>
              <a:t>SoloVivo</a:t>
            </a:r>
            <a:endParaRPr lang="pt-BR" sz="4000" dirty="0">
              <a:solidFill>
                <a:srgbClr val="008047"/>
              </a:solidFill>
              <a:latin typeface="Calibri" pitchFamily="34" charset="0"/>
              <a:ea typeface="ＭＳ Ｐゴシック" pitchFamily="34" charset="-128"/>
              <a:cs typeface="Calibri" pitchFamily="34" charset="0"/>
            </a:endParaRPr>
          </a:p>
          <a:p>
            <a:pPr algn="ctr" eaLnBrk="0" hangingPunct="0">
              <a:spcAft>
                <a:spcPts val="600"/>
              </a:spcAft>
              <a:buClr>
                <a:srgbClr val="000000"/>
              </a:buClr>
              <a:buSzPct val="100000"/>
              <a:buFont typeface="Times New Roman" pitchFamily="18" charset="0"/>
              <a:buNone/>
              <a:defRPr/>
            </a:pPr>
            <a:endParaRPr lang="pt-BR" sz="3800" dirty="0">
              <a:solidFill>
                <a:srgbClr val="008047"/>
              </a:solidFill>
              <a:latin typeface="Calibri" pitchFamily="34" charset="0"/>
              <a:ea typeface="ＭＳ Ｐゴシック" pitchFamily="34" charset="-128"/>
              <a:cs typeface="Calibri" pitchFamily="34" charset="0"/>
            </a:endParaRPr>
          </a:p>
          <a:p>
            <a:pPr algn="ctr" eaLnBrk="0" hangingPunct="0">
              <a:buClr>
                <a:srgbClr val="000000"/>
              </a:buClr>
              <a:buSzPct val="100000"/>
              <a:buFont typeface="Times New Roman" pitchFamily="18" charset="0"/>
              <a:buNone/>
              <a:defRPr/>
            </a:pPr>
            <a:endParaRPr lang="pt-BR" sz="3800" dirty="0">
              <a:solidFill>
                <a:srgbClr val="008047"/>
              </a:solidFill>
              <a:latin typeface="Calibri" pitchFamily="34" charset="0"/>
              <a:ea typeface="ＭＳ Ｐゴシック" pitchFamily="34" charset="-128"/>
              <a:cs typeface="Calibri" pitchFamily="34" charset="0"/>
            </a:endParaRPr>
          </a:p>
          <a:p>
            <a:pPr algn="ctr" eaLnBrk="0" hangingPunct="0">
              <a:buClr>
                <a:srgbClr val="000000"/>
              </a:buClr>
              <a:buSzPct val="100000"/>
              <a:buFont typeface="Times New Roman" pitchFamily="18" charset="0"/>
              <a:buNone/>
              <a:defRPr/>
            </a:pPr>
            <a:endParaRPr lang="pt-BR" sz="3800" dirty="0">
              <a:solidFill>
                <a:srgbClr val="008047"/>
              </a:solidFill>
              <a:latin typeface="Calibri" pitchFamily="34" charset="0"/>
              <a:ea typeface="ＭＳ Ｐゴシック" pitchFamily="34" charset="-128"/>
              <a:cs typeface="Calibri" pitchFamily="34" charset="0"/>
            </a:endParaRPr>
          </a:p>
          <a:p>
            <a:pPr algn="ctr" eaLnBrk="0" hangingPunct="0">
              <a:buClr>
                <a:srgbClr val="000000"/>
              </a:buClr>
              <a:buSzPct val="100000"/>
              <a:buFont typeface="Times New Roman" pitchFamily="18" charset="0"/>
              <a:buNone/>
              <a:defRPr/>
            </a:pPr>
            <a:endParaRPr lang="pt-BR" sz="3800" b="1" i="1" dirty="0">
              <a:solidFill>
                <a:srgbClr val="008047"/>
              </a:solidFill>
              <a:latin typeface="Calibri" pitchFamily="34" charset="0"/>
              <a:ea typeface="ＭＳ Ｐゴシック" pitchFamily="34" charset="-128"/>
              <a:cs typeface="Calibri" pitchFamily="34" charset="0"/>
            </a:endParaRPr>
          </a:p>
        </p:txBody>
      </p:sp>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7325" y="5661025"/>
            <a:ext cx="935038" cy="93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95950" y="5832475"/>
            <a:ext cx="1684338"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87563" y="5732463"/>
            <a:ext cx="828675" cy="798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Imagem 8" descr="C:\Users\usuario\Desktop\SOLO VIVO_ FEV 15\FOLDER Solo Vivo\logo_Solovivo-color(1).png"/>
          <p:cNvPicPr/>
          <p:nvPr/>
        </p:nvPicPr>
        <p:blipFill>
          <a:blip r:embed="rId5">
            <a:extLst>
              <a:ext uri="{28A0092B-C50C-407E-A947-70E740481C1C}">
                <a14:useLocalDpi xmlns:a14="http://schemas.microsoft.com/office/drawing/2010/main" val="0"/>
              </a:ext>
            </a:extLst>
          </a:blip>
          <a:srcRect/>
          <a:stretch>
            <a:fillRect/>
          </a:stretch>
        </p:blipFill>
        <p:spPr bwMode="auto">
          <a:xfrm>
            <a:off x="3313293" y="3068960"/>
            <a:ext cx="2266819" cy="2016224"/>
          </a:xfrm>
          <a:prstGeom prst="rect">
            <a:avLst/>
          </a:prstGeom>
          <a:noFill/>
          <a:ln>
            <a:noFill/>
          </a:ln>
        </p:spPr>
      </p:pic>
    </p:spTree>
    <p:extLst>
      <p:ext uri="{BB962C8B-B14F-4D97-AF65-F5344CB8AC3E}">
        <p14:creationId xmlns:p14="http://schemas.microsoft.com/office/powerpoint/2010/main" val="23733134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85113" y="184150"/>
            <a:ext cx="8921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3174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560" y="1124744"/>
            <a:ext cx="7494588" cy="565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ítulo 1"/>
          <p:cNvSpPr txBox="1">
            <a:spLocks/>
          </p:cNvSpPr>
          <p:nvPr/>
        </p:nvSpPr>
        <p:spPr bwMode="auto">
          <a:xfrm>
            <a:off x="107504" y="116557"/>
            <a:ext cx="7632848" cy="792163"/>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defPPr>
              <a:defRPr lang="en-GB"/>
            </a:defPPr>
            <a:lvl1pPr eaLnBrk="0" hangingPunct="0">
              <a:spcAft>
                <a:spcPts val="600"/>
              </a:spcAft>
              <a:buClr>
                <a:srgbClr val="000000"/>
              </a:buClr>
              <a:buSzPct val="100000"/>
              <a:buFont typeface="Times New Roman" panose="02020603050405020304" pitchFamily="18" charset="0"/>
              <a:defRPr sz="3200" b="1">
                <a:solidFill>
                  <a:schemeClr val="accent1">
                    <a:lumMod val="50000"/>
                  </a:schemeClr>
                </a:solidFill>
                <a:effectLst>
                  <a:outerShdw blurRad="38100" dist="38100" dir="2700000" algn="tl">
                    <a:srgbClr val="000000">
                      <a:alpha val="43137"/>
                    </a:srgbClr>
                  </a:outerShdw>
                </a:effectLst>
                <a:latin typeface="Calibri" panose="020F0502020204030204" pitchFamily="34" charset="0"/>
              </a:defRPr>
            </a:lvl1pPr>
            <a:lvl2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2pPr>
            <a:lvl3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3pPr>
            <a:lvl4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4pPr>
            <a:lvl5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5pPr>
            <a:lvl6pPr marL="25146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6pPr>
            <a:lvl7pPr marL="29718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7pPr>
            <a:lvl8pPr marL="34290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8pPr>
            <a:lvl9pPr marL="38862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9pPr>
          </a:lstStyle>
          <a:p>
            <a:r>
              <a:rPr lang="pt-BR" altLang="pt-BR" dirty="0"/>
              <a:t>Plano ABC (Dec.7.390, 9/dez/2010)</a:t>
            </a:r>
          </a:p>
        </p:txBody>
      </p:sp>
      <p:sp>
        <p:nvSpPr>
          <p:cNvPr id="2" name="Elipse 1"/>
          <p:cNvSpPr/>
          <p:nvPr/>
        </p:nvSpPr>
        <p:spPr bwMode="auto">
          <a:xfrm>
            <a:off x="899592" y="3356992"/>
            <a:ext cx="4824536" cy="360040"/>
          </a:xfrm>
          <a:prstGeom prst="ellipse">
            <a:avLst/>
          </a:prstGeom>
          <a:solidFill>
            <a:schemeClr val="bg1">
              <a:alpha val="4000"/>
            </a:schemeClr>
          </a:solidFill>
          <a:ln w="158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pPr>
            <a:endParaRPr kumimoji="0" lang="pt-BR" sz="2400" b="0" i="0" u="none" strike="noStrike" cap="none" normalizeH="0" baseline="0">
              <a:ln>
                <a:noFill/>
              </a:ln>
              <a:solidFill>
                <a:schemeClr val="bg1"/>
              </a:solidFill>
              <a:effectLst/>
              <a:latin typeface="Times New Roman" pitchFamily="16" charset="0"/>
              <a:ea typeface="ＭＳ Ｐゴシック" pitchFamily="32" charset="-128"/>
            </a:endParaRPr>
          </a:p>
        </p:txBody>
      </p:sp>
    </p:spTree>
    <p:extLst>
      <p:ext uri="{BB962C8B-B14F-4D97-AF65-F5344CB8AC3E}">
        <p14:creationId xmlns:p14="http://schemas.microsoft.com/office/powerpoint/2010/main" val="235112188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85113" y="184150"/>
            <a:ext cx="8921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grpSp>
        <p:nvGrpSpPr>
          <p:cNvPr id="20483" name="Grupo 1"/>
          <p:cNvGrpSpPr>
            <a:grpSpLocks/>
          </p:cNvGrpSpPr>
          <p:nvPr/>
        </p:nvGrpSpPr>
        <p:grpSpPr bwMode="auto">
          <a:xfrm>
            <a:off x="611188" y="908720"/>
            <a:ext cx="7993062" cy="4968875"/>
            <a:chOff x="-1549400" y="-717740"/>
            <a:chExt cx="12177713" cy="7935913"/>
          </a:xfrm>
          <a:effectLst>
            <a:glow rad="63500">
              <a:schemeClr val="accent2">
                <a:satMod val="175000"/>
                <a:alpha val="40000"/>
              </a:schemeClr>
            </a:glow>
          </a:effectLst>
        </p:grpSpPr>
        <p:pic>
          <p:nvPicPr>
            <p:cNvPr id="20485"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9400" y="-717740"/>
              <a:ext cx="12177713" cy="7935913"/>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pic>
        <p:sp>
          <p:nvSpPr>
            <p:cNvPr id="20486" name="Text Box 6"/>
            <p:cNvSpPr txBox="1">
              <a:spLocks noChangeArrowheads="1"/>
            </p:cNvSpPr>
            <p:nvPr/>
          </p:nvSpPr>
          <p:spPr bwMode="auto">
            <a:xfrm>
              <a:off x="1839848" y="-142711"/>
              <a:ext cx="5278151" cy="1720451"/>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p>
              <a:pPr algn="ctr">
                <a:defRPr/>
              </a:pPr>
              <a:r>
                <a:rPr lang="en-US" sz="3200" b="1" dirty="0" err="1">
                  <a:solidFill>
                    <a:srgbClr val="008047"/>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Semeando</a:t>
              </a:r>
              <a:r>
                <a:rPr lang="en-US" sz="3200" b="1" dirty="0">
                  <a:solidFill>
                    <a:srgbClr val="008047"/>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3200" b="1" dirty="0" err="1">
                  <a:solidFill>
                    <a:srgbClr val="008047"/>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milho</a:t>
              </a:r>
              <a:endParaRPr lang="en-US" sz="3200" b="1" dirty="0">
                <a:solidFill>
                  <a:srgbClr val="008047"/>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ctr">
                <a:defRPr/>
              </a:pPr>
              <a:r>
                <a:rPr lang="en-US" sz="3200" b="1" dirty="0">
                  <a:solidFill>
                    <a:srgbClr val="008047"/>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r>
                <a:rPr lang="en-US" sz="3200" b="1" dirty="0" err="1">
                  <a:solidFill>
                    <a:srgbClr val="008047"/>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safrinha</a:t>
              </a:r>
              <a:r>
                <a:rPr lang="en-US" sz="3200" b="1" dirty="0">
                  <a:solidFill>
                    <a:srgbClr val="008047"/>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p>
          </p:txBody>
        </p:sp>
        <p:sp>
          <p:nvSpPr>
            <p:cNvPr id="20487" name="Text Box 7"/>
            <p:cNvSpPr txBox="1">
              <a:spLocks noChangeArrowheads="1"/>
            </p:cNvSpPr>
            <p:nvPr/>
          </p:nvSpPr>
          <p:spPr bwMode="auto">
            <a:xfrm>
              <a:off x="5966752" y="5051875"/>
              <a:ext cx="4332433" cy="1228893"/>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defRPr/>
              </a:pPr>
              <a:r>
                <a:rPr lang="en-US" sz="2200" b="1" dirty="0" err="1">
                  <a:solidFill>
                    <a:schemeClr val="tx1"/>
                  </a:solidFill>
                  <a:latin typeface="Calibri" pitchFamily="34" charset="0"/>
                  <a:ea typeface="ＭＳ Ｐゴシック" pitchFamily="34" charset="-128"/>
                  <a:cs typeface="Calibri" pitchFamily="34" charset="0"/>
                </a:rPr>
                <a:t>Escala</a:t>
              </a:r>
              <a:r>
                <a:rPr lang="en-US" sz="2200" b="1" dirty="0">
                  <a:solidFill>
                    <a:schemeClr val="tx1"/>
                  </a:solidFill>
                  <a:latin typeface="Calibri" pitchFamily="34" charset="0"/>
                  <a:ea typeface="ＭＳ Ｐゴシック" pitchFamily="34" charset="-128"/>
                  <a:cs typeface="Calibri" pitchFamily="34" charset="0"/>
                </a:rPr>
                <a:t>, </a:t>
              </a:r>
              <a:r>
                <a:rPr lang="en-US" sz="2200" b="1" dirty="0" err="1">
                  <a:solidFill>
                    <a:schemeClr val="tx1"/>
                  </a:solidFill>
                  <a:latin typeface="Calibri" pitchFamily="34" charset="0"/>
                  <a:ea typeface="ＭＳ Ｐゴシック" pitchFamily="34" charset="-128"/>
                  <a:cs typeface="Calibri" pitchFamily="34" charset="0"/>
                </a:rPr>
                <a:t>mecanização</a:t>
              </a:r>
              <a:r>
                <a:rPr lang="en-US" sz="2200" b="1" dirty="0">
                  <a:solidFill>
                    <a:schemeClr val="tx1"/>
                  </a:solidFill>
                  <a:latin typeface="Calibri" pitchFamily="34" charset="0"/>
                  <a:ea typeface="ＭＳ Ｐゴシック" pitchFamily="34" charset="-128"/>
                  <a:cs typeface="Calibri" pitchFamily="34" charset="0"/>
                </a:rPr>
                <a:t>,</a:t>
              </a:r>
            </a:p>
            <a:p>
              <a:pPr>
                <a:defRPr/>
              </a:pPr>
              <a:r>
                <a:rPr lang="en-US" sz="2200" b="1" dirty="0" err="1">
                  <a:solidFill>
                    <a:schemeClr val="tx1"/>
                  </a:solidFill>
                  <a:latin typeface="Calibri" pitchFamily="34" charset="0"/>
                  <a:ea typeface="ＭＳ Ｐゴシック" pitchFamily="34" charset="-128"/>
                  <a:cs typeface="Calibri" pitchFamily="34" charset="0"/>
                </a:rPr>
                <a:t>sem</a:t>
              </a:r>
              <a:r>
                <a:rPr lang="en-US" sz="2200" b="1" dirty="0">
                  <a:solidFill>
                    <a:schemeClr val="tx1"/>
                  </a:solidFill>
                  <a:latin typeface="Calibri" pitchFamily="34" charset="0"/>
                  <a:ea typeface="ＭＳ Ｐゴシック" pitchFamily="34" charset="-128"/>
                  <a:cs typeface="Calibri" pitchFamily="34" charset="0"/>
                </a:rPr>
                <a:t> </a:t>
              </a:r>
              <a:r>
                <a:rPr lang="en-US" sz="2200" b="1" dirty="0" err="1">
                  <a:solidFill>
                    <a:schemeClr val="tx1"/>
                  </a:solidFill>
                  <a:latin typeface="Calibri" pitchFamily="34" charset="0"/>
                  <a:ea typeface="ＭＳ Ｐゴシック" pitchFamily="34" charset="-128"/>
                  <a:cs typeface="Calibri" pitchFamily="34" charset="0"/>
                </a:rPr>
                <a:t>irrigação</a:t>
              </a:r>
              <a:endParaRPr lang="en-US" sz="2200" b="1" dirty="0">
                <a:solidFill>
                  <a:schemeClr val="tx1"/>
                </a:solidFill>
                <a:latin typeface="Calibri" pitchFamily="34" charset="0"/>
                <a:ea typeface="ＭＳ Ｐゴシック" pitchFamily="34" charset="-128"/>
                <a:cs typeface="Calibri" pitchFamily="34" charset="0"/>
              </a:endParaRPr>
            </a:p>
          </p:txBody>
        </p:sp>
        <p:sp>
          <p:nvSpPr>
            <p:cNvPr id="20488" name="Text Box 8"/>
            <p:cNvSpPr txBox="1">
              <a:spLocks noChangeArrowheads="1"/>
            </p:cNvSpPr>
            <p:nvPr/>
          </p:nvSpPr>
          <p:spPr bwMode="auto">
            <a:xfrm>
              <a:off x="2394620" y="3422467"/>
              <a:ext cx="4503965" cy="933959"/>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p>
              <a:pPr>
                <a:defRPr/>
              </a:pPr>
              <a:r>
                <a:rPr lang="en-US" sz="3200" b="1" dirty="0" err="1">
                  <a:solidFill>
                    <a:srgbClr val="008047"/>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Colhendo</a:t>
              </a:r>
              <a:r>
                <a:rPr lang="en-US" sz="2200" b="1" dirty="0">
                  <a:solidFill>
                    <a:schemeClr val="tx1"/>
                  </a:solidFill>
                  <a:latin typeface="Calibri" pitchFamily="34" charset="0"/>
                  <a:ea typeface="ＭＳ Ｐゴシック" pitchFamily="34" charset="-128"/>
                  <a:cs typeface="Calibri" pitchFamily="34" charset="0"/>
                </a:rPr>
                <a:t> </a:t>
              </a:r>
              <a:r>
                <a:rPr lang="en-US" sz="3200" b="1" dirty="0" err="1">
                  <a:solidFill>
                    <a:srgbClr val="008047"/>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soja</a:t>
              </a:r>
              <a:endParaRPr lang="en-US" sz="3200" b="1" dirty="0">
                <a:solidFill>
                  <a:srgbClr val="008047"/>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0489" name="Text Box 10"/>
            <p:cNvSpPr txBox="1">
              <a:spLocks noChangeArrowheads="1"/>
            </p:cNvSpPr>
            <p:nvPr/>
          </p:nvSpPr>
          <p:spPr bwMode="auto">
            <a:xfrm>
              <a:off x="-1439692" y="5032398"/>
              <a:ext cx="5981359" cy="1228893"/>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defRPr/>
              </a:pPr>
              <a:r>
                <a:rPr lang="en-US" sz="2200" b="1">
                  <a:solidFill>
                    <a:schemeClr val="tx1"/>
                  </a:solidFill>
                  <a:latin typeface="Calibri" pitchFamily="34" charset="0"/>
                  <a:ea typeface="ＭＳ Ｐゴシック" pitchFamily="34" charset="-128"/>
                  <a:cs typeface="Calibri" pitchFamily="34" charset="0"/>
                </a:rPr>
                <a:t>Duas culturas no mesmo ano </a:t>
              </a:r>
            </a:p>
            <a:p>
              <a:pPr>
                <a:defRPr/>
              </a:pPr>
              <a:r>
                <a:rPr lang="en-US" sz="2200" b="1">
                  <a:solidFill>
                    <a:schemeClr val="tx1"/>
                  </a:solidFill>
                  <a:latin typeface="Calibri" pitchFamily="34" charset="0"/>
                  <a:ea typeface="ＭＳ Ｐゴシック" pitchFamily="34" charset="-128"/>
                  <a:cs typeface="Calibri" pitchFamily="34" charset="0"/>
                </a:rPr>
                <a:t>(Milho após Soja em PD)</a:t>
              </a:r>
            </a:p>
          </p:txBody>
        </p:sp>
      </p:grpSp>
      <p:sp>
        <p:nvSpPr>
          <p:cNvPr id="33796" name="Título 1"/>
          <p:cNvSpPr txBox="1">
            <a:spLocks/>
          </p:cNvSpPr>
          <p:nvPr/>
        </p:nvSpPr>
        <p:spPr bwMode="auto">
          <a:xfrm>
            <a:off x="2195513" y="5301208"/>
            <a:ext cx="5490606" cy="584775"/>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defPPr>
              <a:defRPr lang="en-GB"/>
            </a:defPPr>
            <a:lvl1pPr>
              <a:defRPr sz="3200" b="1">
                <a:solidFill>
                  <a:srgbClr val="008047"/>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defRPr>
            </a:lvl1pPr>
          </a:lstStyle>
          <a:p>
            <a:r>
              <a:rPr lang="pt-BR" altLang="pt-BR" dirty="0"/>
              <a:t>32 milhões de ha com PD? </a:t>
            </a:r>
          </a:p>
        </p:txBody>
      </p:sp>
    </p:spTree>
    <p:extLst>
      <p:ext uri="{BB962C8B-B14F-4D97-AF65-F5344CB8AC3E}">
        <p14:creationId xmlns:p14="http://schemas.microsoft.com/office/powerpoint/2010/main" val="3280506636"/>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Gráfico 11"/>
          <p:cNvGraphicFramePr>
            <a:graphicFrameLocks/>
          </p:cNvGraphicFramePr>
          <p:nvPr>
            <p:extLst>
              <p:ext uri="{D42A27DB-BD31-4B8C-83A1-F6EECF244321}">
                <p14:modId xmlns:p14="http://schemas.microsoft.com/office/powerpoint/2010/main" val="1924996851"/>
              </p:ext>
            </p:extLst>
          </p:nvPr>
        </p:nvGraphicFramePr>
        <p:xfrm>
          <a:off x="1028092" y="1268760"/>
          <a:ext cx="6280212" cy="4452384"/>
        </p:xfrm>
        <a:graphic>
          <a:graphicData uri="http://schemas.openxmlformats.org/drawingml/2006/chart">
            <c:chart xmlns:c="http://schemas.openxmlformats.org/drawingml/2006/chart" xmlns:r="http://schemas.openxmlformats.org/officeDocument/2006/relationships" r:id="rId2"/>
          </a:graphicData>
        </a:graphic>
      </p:graphicFrame>
      <p:sp>
        <p:nvSpPr>
          <p:cNvPr id="13" name="Título 1"/>
          <p:cNvSpPr txBox="1">
            <a:spLocks/>
          </p:cNvSpPr>
          <p:nvPr/>
        </p:nvSpPr>
        <p:spPr bwMode="auto">
          <a:xfrm>
            <a:off x="179512" y="197597"/>
            <a:ext cx="7869360" cy="792162"/>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defPPr>
              <a:defRPr lang="en-GB"/>
            </a:defPPr>
            <a:lvl1pPr eaLnBrk="0" hangingPunct="0">
              <a:spcAft>
                <a:spcPts val="600"/>
              </a:spcAft>
              <a:buClr>
                <a:srgbClr val="000000"/>
              </a:buClr>
              <a:buSzPct val="100000"/>
              <a:buFont typeface="Times New Roman" panose="02020603050405020304" pitchFamily="18" charset="0"/>
              <a:defRPr sz="3200" b="1">
                <a:solidFill>
                  <a:schemeClr val="accent1">
                    <a:lumMod val="50000"/>
                  </a:schemeClr>
                </a:solidFill>
                <a:effectLst>
                  <a:outerShdw blurRad="38100" dist="38100" dir="2700000" algn="tl">
                    <a:srgbClr val="000000">
                      <a:alpha val="43137"/>
                    </a:srgbClr>
                  </a:outerShdw>
                </a:effectLst>
                <a:latin typeface="Calibri" panose="020F0502020204030204" pitchFamily="34" charset="0"/>
              </a:defRPr>
            </a:lvl1pPr>
            <a:lvl2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2pPr>
            <a:lvl3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3pPr>
            <a:lvl4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4pPr>
            <a:lvl5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5pPr>
            <a:lvl6pPr marL="25146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6pPr>
            <a:lvl7pPr marL="29718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7pPr>
            <a:lvl8pPr marL="34290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8pPr>
            <a:lvl9pPr marL="38862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9pPr>
          </a:lstStyle>
          <a:p>
            <a:r>
              <a:rPr lang="pt-BR" dirty="0"/>
              <a:t>Área colhida -</a:t>
            </a:r>
            <a:r>
              <a:rPr lang="pt-BR" altLang="pt-BR" dirty="0"/>
              <a:t> safra 2014/2015 (IBGE)</a:t>
            </a:r>
            <a:endParaRPr lang="pt-BR" dirty="0"/>
          </a:p>
        </p:txBody>
      </p:sp>
      <p:sp>
        <p:nvSpPr>
          <p:cNvPr id="14" name="CaixaDeTexto 2"/>
          <p:cNvSpPr txBox="1">
            <a:spLocks noChangeArrowheads="1"/>
          </p:cNvSpPr>
          <p:nvPr/>
        </p:nvSpPr>
        <p:spPr bwMode="auto">
          <a:xfrm>
            <a:off x="3203848" y="952401"/>
            <a:ext cx="2076301"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pt-BR" altLang="pt-BR" b="1" dirty="0">
                <a:solidFill>
                  <a:srgbClr val="008047"/>
                </a:solidFill>
                <a:latin typeface="Calibri" panose="020F0502020204030204" pitchFamily="34" charset="0"/>
              </a:rPr>
              <a:t>Em milhões ha</a:t>
            </a:r>
            <a:endParaRPr lang="pt-BR" altLang="pt-BR" dirty="0"/>
          </a:p>
        </p:txBody>
      </p:sp>
      <p:sp>
        <p:nvSpPr>
          <p:cNvPr id="15" name="CaixaDeTexto 14"/>
          <p:cNvSpPr txBox="1"/>
          <p:nvPr/>
        </p:nvSpPr>
        <p:spPr>
          <a:xfrm>
            <a:off x="4788024" y="2984029"/>
            <a:ext cx="1066800" cy="584775"/>
          </a:xfrm>
          <a:prstGeom prst="rect">
            <a:avLst/>
          </a:prstGeom>
          <a:noFill/>
        </p:spPr>
        <p:txBody>
          <a:bodyPr wrap="square" rtlCol="0">
            <a:spAutoFit/>
          </a:bodyPr>
          <a:lstStyle/>
          <a:p>
            <a:r>
              <a:rPr lang="pt-BR" sz="3200" b="1" dirty="0">
                <a:latin typeface="Arial" panose="020B0604020202020204" pitchFamily="34" charset="0"/>
                <a:cs typeface="Arial" panose="020B0604020202020204" pitchFamily="34" charset="0"/>
              </a:rPr>
              <a:t>31,5</a:t>
            </a:r>
          </a:p>
        </p:txBody>
      </p:sp>
      <p:sp>
        <p:nvSpPr>
          <p:cNvPr id="16" name="CaixaDeTexto 2"/>
          <p:cNvSpPr txBox="1">
            <a:spLocks noChangeArrowheads="1"/>
          </p:cNvSpPr>
          <p:nvPr/>
        </p:nvSpPr>
        <p:spPr bwMode="auto">
          <a:xfrm>
            <a:off x="762000" y="5867400"/>
            <a:ext cx="8229600" cy="584775"/>
          </a:xfrm>
          <a:prstGeom prst="rect">
            <a:avLst/>
          </a:prstGeom>
          <a:noFill/>
          <a:ln>
            <a:noFill/>
          </a:ln>
          <a:effectLst>
            <a:glow rad="228600">
              <a:schemeClr val="accent1">
                <a:satMod val="175000"/>
                <a:alpha val="40000"/>
              </a:schemeClr>
            </a:glo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pt-BR" altLang="pt-BR" sz="3200" b="1" dirty="0">
                <a:solidFill>
                  <a:srgbClr val="008047"/>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Área de Plantio Direto – 28,3 milhões ha</a:t>
            </a:r>
            <a:endParaRPr lang="pt-BR" altLang="pt-BR" sz="3200"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80465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6" name="CaixaDeTexto 4"/>
          <p:cNvSpPr txBox="1">
            <a:spLocks noChangeArrowheads="1"/>
          </p:cNvSpPr>
          <p:nvPr/>
        </p:nvSpPr>
        <p:spPr bwMode="auto">
          <a:xfrm>
            <a:off x="1331913" y="2209800"/>
            <a:ext cx="2771775" cy="461963"/>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r>
              <a:rPr lang="pt-BR" altLang="pt-BR" b="1">
                <a:solidFill>
                  <a:srgbClr val="008047"/>
                </a:solidFill>
                <a:latin typeface="Calibri" panose="020F0502020204030204" pitchFamily="34" charset="0"/>
              </a:rPr>
              <a:t>soja/milho</a:t>
            </a:r>
          </a:p>
        </p:txBody>
      </p:sp>
      <p:sp>
        <p:nvSpPr>
          <p:cNvPr id="35847" name="CaixaDeTexto 9"/>
          <p:cNvSpPr txBox="1">
            <a:spLocks noChangeArrowheads="1"/>
          </p:cNvSpPr>
          <p:nvPr/>
        </p:nvSpPr>
        <p:spPr bwMode="auto">
          <a:xfrm>
            <a:off x="1331913" y="2684463"/>
            <a:ext cx="2771775" cy="461962"/>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r>
              <a:rPr lang="pt-BR" altLang="pt-BR" b="1">
                <a:solidFill>
                  <a:srgbClr val="008047"/>
                </a:solidFill>
                <a:latin typeface="Calibri" panose="020F0502020204030204" pitchFamily="34" charset="0"/>
              </a:rPr>
              <a:t>soja/pasto</a:t>
            </a:r>
          </a:p>
        </p:txBody>
      </p:sp>
      <p:sp>
        <p:nvSpPr>
          <p:cNvPr id="35848" name="CaixaDeTexto 10"/>
          <p:cNvSpPr txBox="1">
            <a:spLocks noChangeArrowheads="1"/>
          </p:cNvSpPr>
          <p:nvPr/>
        </p:nvSpPr>
        <p:spPr bwMode="auto">
          <a:xfrm>
            <a:off x="1331913" y="3146425"/>
            <a:ext cx="2771775" cy="461963"/>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r>
              <a:rPr lang="pt-BR" altLang="pt-BR" b="1">
                <a:solidFill>
                  <a:srgbClr val="008047"/>
                </a:solidFill>
                <a:latin typeface="Calibri" panose="020F0502020204030204" pitchFamily="34" charset="0"/>
              </a:rPr>
              <a:t>soja/algodão</a:t>
            </a:r>
          </a:p>
        </p:txBody>
      </p:sp>
      <p:sp>
        <p:nvSpPr>
          <p:cNvPr id="35849" name="CaixaDeTexto 11"/>
          <p:cNvSpPr txBox="1">
            <a:spLocks noChangeArrowheads="1"/>
          </p:cNvSpPr>
          <p:nvPr/>
        </p:nvSpPr>
        <p:spPr bwMode="auto">
          <a:xfrm>
            <a:off x="1331913" y="3608388"/>
            <a:ext cx="2771775" cy="461962"/>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r>
              <a:rPr lang="pt-BR" altLang="pt-BR" b="1">
                <a:solidFill>
                  <a:srgbClr val="008047"/>
                </a:solidFill>
                <a:latin typeface="Calibri" panose="020F0502020204030204" pitchFamily="34" charset="0"/>
              </a:rPr>
              <a:t>soja/milho/algodão</a:t>
            </a:r>
          </a:p>
        </p:txBody>
      </p:sp>
      <p:sp>
        <p:nvSpPr>
          <p:cNvPr id="35850" name="CaixaDeTexto 12"/>
          <p:cNvSpPr txBox="1">
            <a:spLocks noChangeArrowheads="1"/>
          </p:cNvSpPr>
          <p:nvPr/>
        </p:nvSpPr>
        <p:spPr bwMode="auto">
          <a:xfrm>
            <a:off x="4117975" y="2209800"/>
            <a:ext cx="2614613" cy="461963"/>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lgn="ctr"/>
            <a:r>
              <a:rPr lang="pt-BR" altLang="pt-BR" b="1" dirty="0">
                <a:solidFill>
                  <a:srgbClr val="008047"/>
                </a:solidFill>
                <a:latin typeface="Calibri" panose="020F0502020204030204" pitchFamily="34" charset="0"/>
              </a:rPr>
              <a:t> 2,8mi ha</a:t>
            </a:r>
          </a:p>
        </p:txBody>
      </p:sp>
      <p:sp>
        <p:nvSpPr>
          <p:cNvPr id="35851" name="CaixaDeTexto 13"/>
          <p:cNvSpPr txBox="1">
            <a:spLocks noChangeArrowheads="1"/>
          </p:cNvSpPr>
          <p:nvPr/>
        </p:nvSpPr>
        <p:spPr bwMode="auto">
          <a:xfrm>
            <a:off x="4117975" y="2684463"/>
            <a:ext cx="2614613" cy="461962"/>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lgn="ctr"/>
            <a:r>
              <a:rPr lang="pt-BR" altLang="pt-BR" b="1" dirty="0">
                <a:solidFill>
                  <a:srgbClr val="008047"/>
                </a:solidFill>
                <a:latin typeface="Calibri" panose="020F0502020204030204" pitchFamily="34" charset="0"/>
              </a:rPr>
              <a:t> 0,6mi ha </a:t>
            </a:r>
          </a:p>
        </p:txBody>
      </p:sp>
      <p:sp>
        <p:nvSpPr>
          <p:cNvPr id="35852" name="CaixaDeTexto 14"/>
          <p:cNvSpPr txBox="1">
            <a:spLocks noChangeArrowheads="1"/>
          </p:cNvSpPr>
          <p:nvPr/>
        </p:nvSpPr>
        <p:spPr bwMode="auto">
          <a:xfrm>
            <a:off x="4117975" y="3146425"/>
            <a:ext cx="2614613" cy="461963"/>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lgn="ctr"/>
            <a:r>
              <a:rPr lang="pt-BR" altLang="pt-BR" b="1" dirty="0">
                <a:solidFill>
                  <a:srgbClr val="008047"/>
                </a:solidFill>
                <a:latin typeface="Calibri" panose="020F0502020204030204" pitchFamily="34" charset="0"/>
              </a:rPr>
              <a:t> 0,3mi ha </a:t>
            </a:r>
          </a:p>
        </p:txBody>
      </p:sp>
      <p:sp>
        <p:nvSpPr>
          <p:cNvPr id="35853" name="CaixaDeTexto 15"/>
          <p:cNvSpPr txBox="1">
            <a:spLocks noChangeArrowheads="1"/>
          </p:cNvSpPr>
          <p:nvPr/>
        </p:nvSpPr>
        <p:spPr bwMode="auto">
          <a:xfrm>
            <a:off x="4117975" y="3608388"/>
            <a:ext cx="2614613" cy="461962"/>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r>
              <a:rPr lang="pt-BR" altLang="pt-BR" b="1" dirty="0">
                <a:solidFill>
                  <a:srgbClr val="008047"/>
                </a:solidFill>
                <a:latin typeface="Calibri" panose="020F0502020204030204" pitchFamily="34" charset="0"/>
              </a:rPr>
              <a:t>           0,4mi ha</a:t>
            </a:r>
          </a:p>
        </p:txBody>
      </p:sp>
      <p:sp>
        <p:nvSpPr>
          <p:cNvPr id="17" name="CaixaDeTexto 16"/>
          <p:cNvSpPr txBox="1"/>
          <p:nvPr/>
        </p:nvSpPr>
        <p:spPr>
          <a:xfrm>
            <a:off x="4118372" y="4572000"/>
            <a:ext cx="3349228" cy="615553"/>
          </a:xfrm>
          <a:prstGeom prst="rect">
            <a:avLst/>
          </a:prstGeom>
          <a:noFill/>
          <a:ln w="38100">
            <a:noFill/>
          </a:ln>
          <a:effectLst>
            <a:glow rad="139700">
              <a:schemeClr val="accent2">
                <a:satMod val="175000"/>
                <a:alpha val="40000"/>
              </a:schemeClr>
            </a:glow>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square">
            <a:spAutoFit/>
          </a:bodyPr>
          <a:lstStyle/>
          <a:p>
            <a:pPr algn="ctr">
              <a:defRPr/>
            </a:pPr>
            <a:r>
              <a:rPr lang="pt-BR" sz="3400" b="1" dirty="0">
                <a:solidFill>
                  <a:srgbClr val="008047"/>
                </a:solidFill>
                <a:latin typeface="Arial" panose="020B0604020202020204" pitchFamily="34" charset="0"/>
                <a:ea typeface="ＭＳ Ｐゴシック" pitchFamily="34" charset="-128"/>
                <a:cs typeface="Arial" panose="020B0604020202020204" pitchFamily="34" charset="0"/>
              </a:rPr>
              <a:t>4,1 milhões  ha</a:t>
            </a:r>
          </a:p>
        </p:txBody>
      </p:sp>
      <p:sp>
        <p:nvSpPr>
          <p:cNvPr id="14" name="Título 1"/>
          <p:cNvSpPr txBox="1">
            <a:spLocks/>
          </p:cNvSpPr>
          <p:nvPr/>
        </p:nvSpPr>
        <p:spPr bwMode="auto">
          <a:xfrm>
            <a:off x="107503" y="116632"/>
            <a:ext cx="7777609" cy="864096"/>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defPPr>
              <a:defRPr lang="en-GB"/>
            </a:defPPr>
            <a:lvl1pPr eaLnBrk="0" hangingPunct="0">
              <a:spcAft>
                <a:spcPts val="600"/>
              </a:spcAft>
              <a:buClr>
                <a:srgbClr val="000000"/>
              </a:buClr>
              <a:buSzPct val="100000"/>
              <a:buFont typeface="Times New Roman" panose="02020603050405020304" pitchFamily="18" charset="0"/>
              <a:defRPr sz="3200" b="1">
                <a:solidFill>
                  <a:schemeClr val="accent1">
                    <a:lumMod val="50000"/>
                  </a:schemeClr>
                </a:solidFill>
                <a:effectLst>
                  <a:outerShdw blurRad="38100" dist="38100" dir="2700000" algn="tl">
                    <a:srgbClr val="000000">
                      <a:alpha val="43137"/>
                    </a:srgbClr>
                  </a:outerShdw>
                </a:effectLst>
                <a:latin typeface="Calibri" panose="020F0502020204030204" pitchFamily="34" charset="0"/>
              </a:defRPr>
            </a:lvl1pPr>
            <a:lvl2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2pPr>
            <a:lvl3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3pPr>
            <a:lvl4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4pPr>
            <a:lvl5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5pPr>
            <a:lvl6pPr marL="25146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6pPr>
            <a:lvl7pPr marL="29718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7pPr>
            <a:lvl8pPr marL="34290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8pPr>
            <a:lvl9pPr marL="38862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9pPr>
          </a:lstStyle>
          <a:p>
            <a:r>
              <a:rPr lang="pt-BR" dirty="0"/>
              <a:t>PD com Rotação de Culturas</a:t>
            </a:r>
          </a:p>
        </p:txBody>
      </p:sp>
    </p:spTree>
    <p:extLst>
      <p:ext uri="{BB962C8B-B14F-4D97-AF65-F5344CB8AC3E}">
        <p14:creationId xmlns:p14="http://schemas.microsoft.com/office/powerpoint/2010/main" val="92139146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áfico 3"/>
          <p:cNvGraphicFramePr>
            <a:graphicFrameLocks/>
          </p:cNvGraphicFramePr>
          <p:nvPr>
            <p:extLst>
              <p:ext uri="{D42A27DB-BD31-4B8C-83A1-F6EECF244321}">
                <p14:modId xmlns:p14="http://schemas.microsoft.com/office/powerpoint/2010/main" val="3476278917"/>
              </p:ext>
            </p:extLst>
          </p:nvPr>
        </p:nvGraphicFramePr>
        <p:xfrm>
          <a:off x="1179512" y="1124744"/>
          <a:ext cx="6705600" cy="5410200"/>
        </p:xfrm>
        <a:graphic>
          <a:graphicData uri="http://schemas.openxmlformats.org/drawingml/2006/chart">
            <c:chart xmlns:c="http://schemas.openxmlformats.org/drawingml/2006/chart" xmlns:r="http://schemas.openxmlformats.org/officeDocument/2006/relationships" r:id="rId2"/>
          </a:graphicData>
        </a:graphic>
      </p:graphicFrame>
      <p:sp>
        <p:nvSpPr>
          <p:cNvPr id="6" name="Título 1"/>
          <p:cNvSpPr txBox="1">
            <a:spLocks/>
          </p:cNvSpPr>
          <p:nvPr/>
        </p:nvSpPr>
        <p:spPr bwMode="auto">
          <a:xfrm>
            <a:off x="107503" y="116632"/>
            <a:ext cx="7920881" cy="864096"/>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defPPr>
              <a:defRPr lang="en-GB"/>
            </a:defPPr>
            <a:lvl1pPr eaLnBrk="0" hangingPunct="0">
              <a:spcAft>
                <a:spcPts val="600"/>
              </a:spcAft>
              <a:buClr>
                <a:srgbClr val="000000"/>
              </a:buClr>
              <a:buSzPct val="100000"/>
              <a:buFont typeface="Times New Roman" panose="02020603050405020304" pitchFamily="18" charset="0"/>
              <a:defRPr sz="3200" b="1">
                <a:solidFill>
                  <a:schemeClr val="accent1">
                    <a:lumMod val="50000"/>
                  </a:schemeClr>
                </a:solidFill>
                <a:effectLst>
                  <a:outerShdw blurRad="38100" dist="38100" dir="2700000" algn="tl">
                    <a:srgbClr val="000000">
                      <a:alpha val="43137"/>
                    </a:srgbClr>
                  </a:outerShdw>
                </a:effectLst>
                <a:latin typeface="Calibri" panose="020F0502020204030204" pitchFamily="34" charset="0"/>
              </a:defRPr>
            </a:lvl1pPr>
            <a:lvl2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2pPr>
            <a:lvl3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3pPr>
            <a:lvl4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4pPr>
            <a:lvl5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5pPr>
            <a:lvl6pPr marL="25146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6pPr>
            <a:lvl7pPr marL="29718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7pPr>
            <a:lvl8pPr marL="34290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8pPr>
            <a:lvl9pPr marL="38862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9pPr>
          </a:lstStyle>
          <a:p>
            <a:r>
              <a:rPr lang="pt-BR" dirty="0"/>
              <a:t>Plantio Direto?</a:t>
            </a:r>
          </a:p>
        </p:txBody>
      </p:sp>
      <p:sp>
        <p:nvSpPr>
          <p:cNvPr id="2" name="CaixaDeTexto 1"/>
          <p:cNvSpPr txBox="1"/>
          <p:nvPr/>
        </p:nvSpPr>
        <p:spPr>
          <a:xfrm>
            <a:off x="4736980" y="2276872"/>
            <a:ext cx="1152128" cy="461665"/>
          </a:xfrm>
          <a:prstGeom prst="rect">
            <a:avLst/>
          </a:prstGeom>
          <a:noFill/>
        </p:spPr>
        <p:txBody>
          <a:bodyPr wrap="square" rtlCol="0">
            <a:spAutoFit/>
          </a:bodyPr>
          <a:lstStyle/>
          <a:p>
            <a:r>
              <a:rPr lang="pt-BR" b="1" dirty="0">
                <a:solidFill>
                  <a:srgbClr val="FE0000"/>
                </a:solidFill>
              </a:rPr>
              <a:t>14,5 %</a:t>
            </a:r>
          </a:p>
        </p:txBody>
      </p:sp>
      <p:sp>
        <p:nvSpPr>
          <p:cNvPr id="5" name="CaixaDeTexto 4"/>
          <p:cNvSpPr txBox="1"/>
          <p:nvPr/>
        </p:nvSpPr>
        <p:spPr>
          <a:xfrm>
            <a:off x="2627784" y="3809632"/>
            <a:ext cx="1152128" cy="461665"/>
          </a:xfrm>
          <a:prstGeom prst="rect">
            <a:avLst/>
          </a:prstGeom>
          <a:noFill/>
        </p:spPr>
        <p:txBody>
          <a:bodyPr wrap="square" rtlCol="0">
            <a:spAutoFit/>
          </a:bodyPr>
          <a:lstStyle/>
          <a:p>
            <a:r>
              <a:rPr lang="pt-BR" b="1" dirty="0">
                <a:solidFill>
                  <a:srgbClr val="FE0000"/>
                </a:solidFill>
              </a:rPr>
              <a:t>44,2 %</a:t>
            </a:r>
          </a:p>
        </p:txBody>
      </p:sp>
      <p:sp>
        <p:nvSpPr>
          <p:cNvPr id="7" name="CaixaDeTexto 6"/>
          <p:cNvSpPr txBox="1"/>
          <p:nvPr/>
        </p:nvSpPr>
        <p:spPr>
          <a:xfrm>
            <a:off x="5292080" y="4581128"/>
            <a:ext cx="1152128" cy="461665"/>
          </a:xfrm>
          <a:prstGeom prst="rect">
            <a:avLst/>
          </a:prstGeom>
          <a:noFill/>
        </p:spPr>
        <p:txBody>
          <a:bodyPr wrap="square" rtlCol="0">
            <a:spAutoFit/>
          </a:bodyPr>
          <a:lstStyle/>
          <a:p>
            <a:r>
              <a:rPr lang="pt-BR" b="1" dirty="0">
                <a:solidFill>
                  <a:srgbClr val="FE0000"/>
                </a:solidFill>
              </a:rPr>
              <a:t>44,3 %</a:t>
            </a:r>
          </a:p>
        </p:txBody>
      </p:sp>
    </p:spTree>
    <p:extLst>
      <p:ext uri="{BB962C8B-B14F-4D97-AF65-F5344CB8AC3E}">
        <p14:creationId xmlns:p14="http://schemas.microsoft.com/office/powerpoint/2010/main" val="9956821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ChangeArrowheads="1"/>
          </p:cNvSpPr>
          <p:nvPr/>
        </p:nvSpPr>
        <p:spPr bwMode="auto">
          <a:xfrm>
            <a:off x="250825" y="863601"/>
            <a:ext cx="8642350"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Clr>
                <a:srgbClr val="000000"/>
              </a:buClr>
              <a:buFont typeface="Times New Roman" panose="02020603050405020304" pitchFamily="18" charset="0"/>
              <a:buNone/>
            </a:pPr>
            <a:r>
              <a:rPr lang="pt-BR" altLang="pt-BR" sz="3000" b="1" dirty="0">
                <a:solidFill>
                  <a:schemeClr val="bg1"/>
                </a:solidFill>
                <a:latin typeface="Arial" panose="020B0604020202020204" pitchFamily="34" charset="0"/>
                <a:cs typeface="Arial" panose="020B0604020202020204" pitchFamily="34" charset="0"/>
              </a:rPr>
              <a:t>O SOLO em sua ambiência: </a:t>
            </a:r>
            <a:br>
              <a:rPr lang="pt-BR" altLang="pt-BR" sz="3000" b="1" dirty="0">
                <a:solidFill>
                  <a:schemeClr val="bg1"/>
                </a:solidFill>
                <a:latin typeface="Arial" panose="020B0604020202020204" pitchFamily="34" charset="0"/>
                <a:cs typeface="Arial" panose="020B0604020202020204" pitchFamily="34" charset="0"/>
              </a:rPr>
            </a:br>
            <a:endParaRPr lang="pt-BR" altLang="pt-BR" sz="3000" b="1" dirty="0">
              <a:solidFill>
                <a:schemeClr val="bg1"/>
              </a:solidFill>
              <a:latin typeface="Arial" panose="020B0604020202020204" pitchFamily="34" charset="0"/>
              <a:cs typeface="Arial" panose="020B0604020202020204" pitchFamily="34" charset="0"/>
            </a:endParaRPr>
          </a:p>
        </p:txBody>
      </p:sp>
      <p:sp>
        <p:nvSpPr>
          <p:cNvPr id="2" name="CaixaDeTexto 1"/>
          <p:cNvSpPr txBox="1"/>
          <p:nvPr/>
        </p:nvSpPr>
        <p:spPr>
          <a:xfrm>
            <a:off x="216708" y="116632"/>
            <a:ext cx="8171716" cy="792088"/>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defPPr>
              <a:defRPr lang="en-GB"/>
            </a:defPPr>
            <a:lvl1pPr eaLnBrk="0" hangingPunct="0">
              <a:spcAft>
                <a:spcPts val="600"/>
              </a:spcAft>
              <a:buClr>
                <a:srgbClr val="000000"/>
              </a:buClr>
              <a:buSzPct val="100000"/>
              <a:buFont typeface="Times New Roman" pitchFamily="18" charset="0"/>
              <a:buNone/>
              <a:defRPr sz="3800" b="1">
                <a:solidFill>
                  <a:schemeClr val="accent1">
                    <a:lumMod val="50000"/>
                  </a:schemeClr>
                </a:solidFill>
                <a:effectLst>
                  <a:outerShdw blurRad="38100" dist="38100" dir="2700000" algn="tl">
                    <a:srgbClr val="000000">
                      <a:alpha val="43137"/>
                    </a:srgbClr>
                  </a:outerShdw>
                </a:effectLst>
                <a:latin typeface="Calibri" panose="020F0502020204030204" pitchFamily="34" charset="0"/>
              </a:defRPr>
            </a:lvl1pPr>
          </a:lstStyle>
          <a:p>
            <a:r>
              <a:rPr lang="pt-BR" dirty="0"/>
              <a:t>Solo</a:t>
            </a:r>
          </a:p>
        </p:txBody>
      </p:sp>
      <p:sp>
        <p:nvSpPr>
          <p:cNvPr id="3" name="CaixaDeTexto 2"/>
          <p:cNvSpPr txBox="1"/>
          <p:nvPr/>
        </p:nvSpPr>
        <p:spPr>
          <a:xfrm>
            <a:off x="251520" y="1640989"/>
            <a:ext cx="8352928" cy="4524315"/>
          </a:xfrm>
          <a:prstGeom prst="rect">
            <a:avLst/>
          </a:prstGeom>
          <a:noFill/>
          <a:effectLst>
            <a:outerShdw blurRad="50800" dist="38100" dir="5400000" algn="t" rotWithShape="0">
              <a:prstClr val="black">
                <a:alpha val="40000"/>
              </a:prstClr>
            </a:outerShdw>
          </a:effectLst>
        </p:spPr>
        <p:txBody>
          <a:bodyPr wrap="square" rtlCol="0">
            <a:spAutoFit/>
          </a:bodyPr>
          <a:lstStyle/>
          <a:p>
            <a:r>
              <a:rPr lang="pt-BR" sz="3200" b="1" dirty="0">
                <a:solidFill>
                  <a:srgbClr val="009900"/>
                </a:solidFill>
                <a:latin typeface="Calibri" panose="020F0502020204030204" pitchFamily="34" charset="0"/>
              </a:rPr>
              <a:t>“coleção de corpos naturais tridimensionais e </a:t>
            </a:r>
          </a:p>
          <a:p>
            <a:r>
              <a:rPr lang="pt-BR" sz="3200" b="1" dirty="0">
                <a:solidFill>
                  <a:srgbClr val="009900"/>
                </a:solidFill>
                <a:latin typeface="Calibri" panose="020F0502020204030204" pitchFamily="34" charset="0"/>
              </a:rPr>
              <a:t>dinâmicos que ocorrem na superfície da terra”</a:t>
            </a:r>
          </a:p>
          <a:p>
            <a:endParaRPr lang="pt-BR" sz="3200" b="1" dirty="0">
              <a:solidFill>
                <a:srgbClr val="009900"/>
              </a:solidFill>
              <a:latin typeface="Calibri" panose="020F0502020204030204" pitchFamily="34" charset="0"/>
            </a:endParaRPr>
          </a:p>
          <a:p>
            <a:r>
              <a:rPr lang="pt-BR" sz="3200" b="1" dirty="0">
                <a:solidFill>
                  <a:srgbClr val="009900"/>
                </a:solidFill>
                <a:latin typeface="Calibri" panose="020F0502020204030204" pitchFamily="34" charset="0"/>
              </a:rPr>
              <a:t>“corpo natural: formado por materiais minerais </a:t>
            </a:r>
          </a:p>
          <a:p>
            <a:r>
              <a:rPr lang="pt-BR" sz="3200" b="1" dirty="0">
                <a:solidFill>
                  <a:srgbClr val="009900"/>
                </a:solidFill>
                <a:latin typeface="Calibri" panose="020F0502020204030204" pitchFamily="34" charset="0"/>
              </a:rPr>
              <a:t>e orgânicos, constituído por fases (sólida, líquida e gasosa)” </a:t>
            </a:r>
          </a:p>
          <a:p>
            <a:endParaRPr lang="pt-BR" sz="3200" b="1" dirty="0">
              <a:solidFill>
                <a:srgbClr val="009900"/>
              </a:solidFill>
              <a:latin typeface="Calibri" panose="020F0502020204030204" pitchFamily="34" charset="0"/>
            </a:endParaRPr>
          </a:p>
          <a:p>
            <a:r>
              <a:rPr lang="pt-BR" sz="3200" b="1" dirty="0">
                <a:solidFill>
                  <a:srgbClr val="009900"/>
                </a:solidFill>
                <a:effectLst>
                  <a:outerShdw blurRad="38100" dist="38100" dir="2700000" algn="tl">
                    <a:srgbClr val="000000">
                      <a:alpha val="43137"/>
                    </a:srgbClr>
                  </a:outerShdw>
                </a:effectLst>
                <a:latin typeface="Calibri" panose="020F0502020204030204" pitchFamily="34" charset="0"/>
              </a:rPr>
              <a:t>“contém matéria viva”</a:t>
            </a:r>
          </a:p>
          <a:p>
            <a:endParaRPr lang="pt-BR" sz="3200" b="1" dirty="0">
              <a:solidFill>
                <a:srgbClr val="009900"/>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5550896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5" name="Título 1"/>
          <p:cNvSpPr txBox="1">
            <a:spLocks/>
          </p:cNvSpPr>
          <p:nvPr/>
        </p:nvSpPr>
        <p:spPr bwMode="auto">
          <a:xfrm>
            <a:off x="250825" y="260648"/>
            <a:ext cx="7633543" cy="648072"/>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defPPr>
              <a:defRPr lang="en-GB"/>
            </a:defPPr>
            <a:lvl1pPr eaLnBrk="0" hangingPunct="0">
              <a:spcAft>
                <a:spcPts val="600"/>
              </a:spcAft>
              <a:buClr>
                <a:srgbClr val="000000"/>
              </a:buClr>
              <a:buSzPct val="100000"/>
              <a:buFont typeface="Times New Roman" panose="02020603050405020304" pitchFamily="18" charset="0"/>
              <a:defRPr sz="3200" b="1">
                <a:solidFill>
                  <a:schemeClr val="accent1">
                    <a:lumMod val="50000"/>
                  </a:schemeClr>
                </a:solidFill>
                <a:effectLst>
                  <a:outerShdw blurRad="38100" dist="38100" dir="2700000" algn="tl">
                    <a:srgbClr val="000000">
                      <a:alpha val="43137"/>
                    </a:srgbClr>
                  </a:outerShdw>
                </a:effectLst>
                <a:latin typeface="Calibri" panose="020F0502020204030204" pitchFamily="34" charset="0"/>
              </a:defRPr>
            </a:lvl1pPr>
            <a:lvl2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2pPr>
            <a:lvl3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3pPr>
            <a:lvl4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4pPr>
            <a:lvl5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5pPr>
            <a:lvl6pPr marL="25146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6pPr>
            <a:lvl7pPr marL="29718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7pPr>
            <a:lvl8pPr marL="34290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8pPr>
            <a:lvl9pPr marL="38862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9pPr>
          </a:lstStyle>
          <a:p>
            <a:r>
              <a:rPr lang="pt-BR" dirty="0"/>
              <a:t>Situação com Plantio Direto</a:t>
            </a:r>
          </a:p>
        </p:txBody>
      </p:sp>
      <p:sp>
        <p:nvSpPr>
          <p:cNvPr id="28679" name="Text Box 9"/>
          <p:cNvSpPr txBox="1">
            <a:spLocks noChangeArrowheads="1"/>
          </p:cNvSpPr>
          <p:nvPr/>
        </p:nvSpPr>
        <p:spPr bwMode="auto">
          <a:xfrm>
            <a:off x="395536" y="1844824"/>
            <a:ext cx="4824660" cy="615553"/>
          </a:xfrm>
          <a:prstGeom prst="rect">
            <a:avLst/>
          </a:prstGeom>
          <a:solidFill>
            <a:srgbClr val="FFFFFF"/>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spcAft>
                <a:spcPts val="600"/>
              </a:spcAft>
              <a:buClr>
                <a:srgbClr val="000000"/>
              </a:buClr>
              <a:buSzPct val="100000"/>
              <a:buFont typeface="Helvetica" pitchFamily="34" charset="0"/>
              <a:buNone/>
              <a:defRPr/>
            </a:pPr>
            <a:r>
              <a:rPr lang="pt-BR" sz="3400" b="1" dirty="0">
                <a:solidFill>
                  <a:srgbClr val="008047"/>
                </a:solidFill>
                <a:latin typeface="Calibri" pitchFamily="34" charset="0"/>
                <a:ea typeface="ＭＳ Ｐゴシック" pitchFamily="34" charset="-128"/>
                <a:cs typeface="Calibri" pitchFamily="34" charset="0"/>
              </a:rPr>
              <a:t>Biodiversidade  mínima!</a:t>
            </a:r>
          </a:p>
        </p:txBody>
      </p:sp>
      <p:sp>
        <p:nvSpPr>
          <p:cNvPr id="28680" name="Text Box 9"/>
          <p:cNvSpPr txBox="1">
            <a:spLocks noChangeArrowheads="1"/>
          </p:cNvSpPr>
          <p:nvPr/>
        </p:nvSpPr>
        <p:spPr bwMode="auto">
          <a:xfrm>
            <a:off x="467419" y="3793354"/>
            <a:ext cx="5030876" cy="615553"/>
          </a:xfrm>
          <a:prstGeom prst="rect">
            <a:avLst/>
          </a:prstGeom>
          <a:solidFill>
            <a:srgbClr val="FFFFFF"/>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spcAft>
                <a:spcPts val="600"/>
              </a:spcAft>
              <a:buClr>
                <a:srgbClr val="000000"/>
              </a:buClr>
              <a:buSzPct val="100000"/>
              <a:buFont typeface="Helvetica" pitchFamily="34" charset="0"/>
              <a:buNone/>
              <a:defRPr/>
            </a:pPr>
            <a:r>
              <a:rPr lang="pt-BR" sz="3400" b="1" dirty="0">
                <a:solidFill>
                  <a:srgbClr val="008047"/>
                </a:solidFill>
                <a:latin typeface="Calibri" pitchFamily="34" charset="0"/>
                <a:ea typeface="ＭＳ Ｐゴシック" pitchFamily="34" charset="-128"/>
                <a:cs typeface="Calibri" pitchFamily="34" charset="0"/>
              </a:rPr>
              <a:t>Períodos sem vegetação!</a:t>
            </a:r>
          </a:p>
        </p:txBody>
      </p:sp>
      <p:sp>
        <p:nvSpPr>
          <p:cNvPr id="28681" name="Text Box 9"/>
          <p:cNvSpPr txBox="1">
            <a:spLocks noChangeArrowheads="1"/>
          </p:cNvSpPr>
          <p:nvPr/>
        </p:nvSpPr>
        <p:spPr bwMode="auto">
          <a:xfrm>
            <a:off x="467418" y="2852936"/>
            <a:ext cx="4607227" cy="615553"/>
          </a:xfrm>
          <a:prstGeom prst="rect">
            <a:avLst/>
          </a:prstGeom>
          <a:solidFill>
            <a:srgbClr val="FFFFFF"/>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spcAft>
                <a:spcPts val="600"/>
              </a:spcAft>
              <a:buClr>
                <a:srgbClr val="000000"/>
              </a:buClr>
              <a:buSzPct val="100000"/>
              <a:buFont typeface="Helvetica" pitchFamily="34" charset="0"/>
              <a:buNone/>
              <a:defRPr/>
            </a:pPr>
            <a:r>
              <a:rPr lang="pt-BR" sz="3400" b="1" dirty="0">
                <a:solidFill>
                  <a:srgbClr val="008047"/>
                </a:solidFill>
                <a:latin typeface="Calibri" pitchFamily="34" charset="0"/>
                <a:ea typeface="ＭＳ Ｐゴシック" pitchFamily="34" charset="-128"/>
                <a:cs typeface="Calibri" pitchFamily="34" charset="0"/>
              </a:rPr>
              <a:t>Pouca cobertura morta!</a:t>
            </a:r>
          </a:p>
        </p:txBody>
      </p:sp>
      <p:sp>
        <p:nvSpPr>
          <p:cNvPr id="28682" name="Text Box 9"/>
          <p:cNvSpPr txBox="1">
            <a:spLocks noChangeArrowheads="1"/>
          </p:cNvSpPr>
          <p:nvPr/>
        </p:nvSpPr>
        <p:spPr bwMode="auto">
          <a:xfrm>
            <a:off x="467419" y="4829671"/>
            <a:ext cx="5112693" cy="615553"/>
          </a:xfrm>
          <a:prstGeom prst="rect">
            <a:avLst/>
          </a:prstGeom>
          <a:solidFill>
            <a:srgbClr val="FFFFFF"/>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spcAft>
                <a:spcPts val="600"/>
              </a:spcAft>
              <a:buClr>
                <a:srgbClr val="000000"/>
              </a:buClr>
              <a:buSzPct val="100000"/>
              <a:buFont typeface="Helvetica" pitchFamily="34" charset="0"/>
              <a:buNone/>
              <a:defRPr/>
            </a:pPr>
            <a:r>
              <a:rPr lang="pt-BR" sz="3400" b="1" dirty="0">
                <a:solidFill>
                  <a:srgbClr val="008047"/>
                </a:solidFill>
                <a:latin typeface="Calibri" pitchFamily="34" charset="0"/>
                <a:ea typeface="ＭＳ Ｐゴシック" pitchFamily="34" charset="-128"/>
                <a:cs typeface="Calibri" pitchFamily="34" charset="0"/>
              </a:rPr>
              <a:t>Predomínio de </a:t>
            </a:r>
            <a:r>
              <a:rPr lang="pt-BR" sz="3400" b="1" dirty="0" err="1">
                <a:solidFill>
                  <a:srgbClr val="008047"/>
                </a:solidFill>
                <a:latin typeface="Calibri" pitchFamily="34" charset="0"/>
                <a:ea typeface="ＭＳ Ｐゴシック" pitchFamily="34" charset="-128"/>
                <a:cs typeface="Calibri" pitchFamily="34" charset="0"/>
              </a:rPr>
              <a:t>spp</a:t>
            </a:r>
            <a:r>
              <a:rPr lang="pt-BR" sz="3400" b="1" dirty="0">
                <a:solidFill>
                  <a:srgbClr val="008047"/>
                </a:solidFill>
                <a:latin typeface="Calibri" pitchFamily="34" charset="0"/>
                <a:ea typeface="ＭＳ Ｐゴシック" pitchFamily="34" charset="-128"/>
                <a:cs typeface="Calibri" pitchFamily="34" charset="0"/>
              </a:rPr>
              <a:t> anuais!</a:t>
            </a:r>
          </a:p>
        </p:txBody>
      </p:sp>
      <p:pic>
        <p:nvPicPr>
          <p:cNvPr id="14" name="Imagem 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87095" y="3402236"/>
            <a:ext cx="3690193" cy="2835076"/>
          </a:xfrm>
          <a:prstGeom prst="rect">
            <a:avLst/>
          </a:prstGeom>
          <a:solidFill>
            <a:srgbClr val="FFFFFF"/>
          </a:solidFill>
          <a:ln>
            <a:noFill/>
          </a:ln>
          <a:effectLst>
            <a:glow rad="228600">
              <a:schemeClr val="accent4">
                <a:satMod val="175000"/>
                <a:alpha val="40000"/>
              </a:schemeClr>
            </a:glow>
          </a:effectLst>
          <a:extLst>
            <a:ext uri="{91240B29-F687-4F45-9708-019B960494DF}">
              <a14:hiddenLine xmlns:a14="http://schemas.microsoft.com/office/drawing/2010/main" w="9525">
                <a:solidFill>
                  <a:srgbClr val="000000"/>
                </a:solidFill>
                <a:miter lim="800000"/>
                <a:headEnd/>
                <a:tailEnd/>
              </a14:hiddenLine>
            </a:ext>
          </a:extLst>
        </p:spPr>
      </p:pic>
      <p:pic>
        <p:nvPicPr>
          <p:cNvPr id="15" name="Imagem 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74646" y="1196975"/>
            <a:ext cx="3702642" cy="2790450"/>
          </a:xfrm>
          <a:prstGeom prst="rect">
            <a:avLst/>
          </a:prstGeom>
          <a:solidFill>
            <a:srgbClr val="FFFFFF"/>
          </a:solidFill>
          <a:ln>
            <a:noFill/>
          </a:ln>
          <a:effectLst>
            <a:glow rad="139700">
              <a:schemeClr val="accent4">
                <a:satMod val="175000"/>
                <a:alpha val="40000"/>
              </a:schemeClr>
            </a:glow>
          </a:effectLst>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00138911"/>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Título 1"/>
          <p:cNvSpPr txBox="1">
            <a:spLocks/>
          </p:cNvSpPr>
          <p:nvPr/>
        </p:nvSpPr>
        <p:spPr bwMode="auto">
          <a:xfrm>
            <a:off x="107504" y="57894"/>
            <a:ext cx="7704856" cy="850826"/>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defPPr>
              <a:defRPr lang="en-GB"/>
            </a:defPPr>
            <a:lvl1pPr eaLnBrk="0" hangingPunct="0">
              <a:spcAft>
                <a:spcPts val="600"/>
              </a:spcAft>
              <a:buClr>
                <a:srgbClr val="000000"/>
              </a:buClr>
              <a:buSzPct val="100000"/>
              <a:buFont typeface="Times New Roman" panose="02020603050405020304" pitchFamily="18" charset="0"/>
              <a:defRPr sz="3200" b="1">
                <a:solidFill>
                  <a:schemeClr val="accent1">
                    <a:lumMod val="50000"/>
                  </a:schemeClr>
                </a:solidFill>
                <a:effectLst>
                  <a:outerShdw blurRad="38100" dist="38100" dir="2700000" algn="tl">
                    <a:srgbClr val="000000">
                      <a:alpha val="43137"/>
                    </a:srgbClr>
                  </a:outerShdw>
                </a:effectLst>
                <a:latin typeface="Calibri" panose="020F0502020204030204" pitchFamily="34" charset="0"/>
              </a:defRPr>
            </a:lvl1pPr>
            <a:lvl2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2pPr>
            <a:lvl3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3pPr>
            <a:lvl4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4pPr>
            <a:lvl5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5pPr>
            <a:lvl6pPr marL="25146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6pPr>
            <a:lvl7pPr marL="29718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7pPr>
            <a:lvl8pPr marL="34290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8pPr>
            <a:lvl9pPr marL="38862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9pPr>
          </a:lstStyle>
          <a:p>
            <a:r>
              <a:rPr lang="pt-BR" dirty="0"/>
              <a:t>Outros aspectos</a:t>
            </a:r>
          </a:p>
        </p:txBody>
      </p:sp>
      <p:sp>
        <p:nvSpPr>
          <p:cNvPr id="32772" name="Text Box 9"/>
          <p:cNvSpPr txBox="1">
            <a:spLocks noChangeArrowheads="1"/>
          </p:cNvSpPr>
          <p:nvPr/>
        </p:nvSpPr>
        <p:spPr bwMode="auto">
          <a:xfrm>
            <a:off x="1043608" y="1124744"/>
            <a:ext cx="7431087" cy="4832092"/>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w="31750">
            <a:noFill/>
            <a:miter lim="800000"/>
            <a:headEnd/>
            <a:tailEnd/>
          </a:ln>
          <a:effectLst>
            <a:glow rad="63500">
              <a:schemeClr val="accent6">
                <a:satMod val="175000"/>
                <a:alpha val="40000"/>
              </a:schemeClr>
            </a:glow>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a:spAutoFit/>
          </a:bodyPr>
          <a:lstStyle/>
          <a:p>
            <a:pPr eaLnBrk="0" hangingPunct="0">
              <a:spcAft>
                <a:spcPts val="0"/>
              </a:spcAft>
              <a:buClr>
                <a:srgbClr val="000000"/>
              </a:buClr>
              <a:buSzPct val="100000"/>
              <a:buFont typeface="Helvetica" pitchFamily="34" charset="0"/>
              <a:buNone/>
              <a:defRPr/>
            </a:pPr>
            <a:r>
              <a:rPr lang="pt-BR" sz="2800" dirty="0">
                <a:solidFill>
                  <a:schemeClr val="tx1"/>
                </a:solidFill>
                <a:latin typeface="Calibri" pitchFamily="34" charset="0"/>
                <a:ea typeface="ＭＳ Ｐゴシック" pitchFamily="34" charset="-128"/>
                <a:cs typeface="Calibri" pitchFamily="34" charset="0"/>
              </a:rPr>
              <a:t>    </a:t>
            </a:r>
            <a:r>
              <a:rPr lang="pt-BR" sz="2800" b="1" dirty="0">
                <a:solidFill>
                  <a:srgbClr val="FF0000"/>
                </a:solidFill>
                <a:latin typeface="Calibri" pitchFamily="34" charset="0"/>
                <a:ea typeface="ＭＳ Ｐゴシック" pitchFamily="34" charset="-128"/>
                <a:cs typeface="Calibri" pitchFamily="34" charset="0"/>
              </a:rPr>
              <a:t>Rotação/PD - conceito</a:t>
            </a:r>
          </a:p>
          <a:p>
            <a:pPr eaLnBrk="0" hangingPunct="0">
              <a:spcAft>
                <a:spcPts val="0"/>
              </a:spcAft>
              <a:buClr>
                <a:srgbClr val="000000"/>
              </a:buClr>
              <a:buSzPct val="100000"/>
              <a:buFont typeface="Helvetica" pitchFamily="34" charset="0"/>
              <a:buNone/>
              <a:defRPr/>
            </a:pPr>
            <a:r>
              <a:rPr lang="pt-BR" sz="2800" dirty="0">
                <a:solidFill>
                  <a:schemeClr val="tx1"/>
                </a:solidFill>
                <a:latin typeface="Calibri" pitchFamily="34" charset="0"/>
                <a:ea typeface="ＭＳ Ｐゴシック" pitchFamily="34" charset="-128"/>
                <a:cs typeface="Calibri" pitchFamily="34" charset="0"/>
              </a:rPr>
              <a:t>   </a:t>
            </a:r>
          </a:p>
          <a:p>
            <a:pPr eaLnBrk="0" hangingPunct="0">
              <a:spcAft>
                <a:spcPts val="0"/>
              </a:spcAft>
              <a:buClr>
                <a:srgbClr val="000000"/>
              </a:buClr>
              <a:buSzPct val="100000"/>
              <a:buFont typeface="Helvetica" pitchFamily="34" charset="0"/>
              <a:buNone/>
              <a:defRPr/>
            </a:pPr>
            <a:r>
              <a:rPr lang="pt-BR" sz="2800" dirty="0">
                <a:solidFill>
                  <a:schemeClr val="tx1"/>
                </a:solidFill>
                <a:latin typeface="Calibri" pitchFamily="34" charset="0"/>
                <a:ea typeface="ＭＳ Ｐゴシック" pitchFamily="34" charset="-128"/>
                <a:cs typeface="Calibri" pitchFamily="34" charset="0"/>
              </a:rPr>
              <a:t>    </a:t>
            </a:r>
            <a:r>
              <a:rPr lang="pt-BR" sz="2800" b="1" dirty="0">
                <a:solidFill>
                  <a:srgbClr val="FF0000"/>
                </a:solidFill>
                <a:latin typeface="Calibri" pitchFamily="34" charset="0"/>
                <a:ea typeface="ＭＳ Ｐゴシック" pitchFamily="34" charset="-128"/>
                <a:cs typeface="Calibri" pitchFamily="34" charset="0"/>
              </a:rPr>
              <a:t>Simplificação de processos</a:t>
            </a:r>
          </a:p>
          <a:p>
            <a:pPr eaLnBrk="0" hangingPunct="0">
              <a:spcAft>
                <a:spcPts val="0"/>
              </a:spcAft>
              <a:buClr>
                <a:srgbClr val="000000"/>
              </a:buClr>
              <a:buSzPct val="100000"/>
              <a:buFont typeface="Helvetica" pitchFamily="34" charset="0"/>
              <a:buNone/>
              <a:defRPr/>
            </a:pPr>
            <a:endParaRPr lang="pt-BR" sz="2800" dirty="0">
              <a:solidFill>
                <a:schemeClr val="tx1"/>
              </a:solidFill>
              <a:latin typeface="Calibri" pitchFamily="34" charset="0"/>
              <a:ea typeface="ＭＳ Ｐゴシック" pitchFamily="34" charset="-128"/>
              <a:cs typeface="Calibri" pitchFamily="34" charset="0"/>
            </a:endParaRPr>
          </a:p>
          <a:p>
            <a:pPr eaLnBrk="0" hangingPunct="0">
              <a:spcAft>
                <a:spcPts val="0"/>
              </a:spcAft>
              <a:buClr>
                <a:srgbClr val="000000"/>
              </a:buClr>
              <a:buSzPct val="100000"/>
              <a:buFont typeface="Helvetica" pitchFamily="34" charset="0"/>
              <a:buNone/>
              <a:defRPr/>
            </a:pPr>
            <a:r>
              <a:rPr lang="pt-BR" sz="2800" dirty="0">
                <a:solidFill>
                  <a:schemeClr val="tx1"/>
                </a:solidFill>
                <a:latin typeface="Calibri" pitchFamily="34" charset="0"/>
                <a:ea typeface="ＭＳ Ｐゴシック" pitchFamily="34" charset="-128"/>
                <a:cs typeface="Calibri" pitchFamily="34" charset="0"/>
              </a:rPr>
              <a:t>    </a:t>
            </a:r>
            <a:r>
              <a:rPr lang="pt-BR" sz="2800" b="1" dirty="0">
                <a:solidFill>
                  <a:srgbClr val="FF0000"/>
                </a:solidFill>
                <a:latin typeface="Calibri" pitchFamily="34" charset="0"/>
                <a:ea typeface="ＭＳ Ｐゴシック" pitchFamily="34" charset="-128"/>
                <a:cs typeface="Calibri" pitchFamily="34" charset="0"/>
              </a:rPr>
              <a:t>Eliminação de terraços/plantio “morro abaixo”</a:t>
            </a:r>
          </a:p>
          <a:p>
            <a:pPr eaLnBrk="0" hangingPunct="0">
              <a:spcAft>
                <a:spcPts val="0"/>
              </a:spcAft>
              <a:buClr>
                <a:srgbClr val="000000"/>
              </a:buClr>
              <a:buSzPct val="100000"/>
              <a:buFont typeface="Helvetica" pitchFamily="34" charset="0"/>
              <a:buNone/>
              <a:defRPr/>
            </a:pPr>
            <a:endParaRPr lang="pt-BR" sz="2800" dirty="0">
              <a:solidFill>
                <a:schemeClr val="tx1"/>
              </a:solidFill>
              <a:latin typeface="Calibri" pitchFamily="34" charset="0"/>
              <a:ea typeface="ＭＳ Ｐゴシック" pitchFamily="34" charset="-128"/>
              <a:cs typeface="Calibri" pitchFamily="34" charset="0"/>
            </a:endParaRPr>
          </a:p>
          <a:p>
            <a:pPr eaLnBrk="0" hangingPunct="0">
              <a:spcAft>
                <a:spcPts val="0"/>
              </a:spcAft>
              <a:buClr>
                <a:srgbClr val="000000"/>
              </a:buClr>
              <a:buSzPct val="100000"/>
              <a:buFont typeface="Helvetica" pitchFamily="34" charset="0"/>
              <a:buNone/>
              <a:defRPr/>
            </a:pPr>
            <a:r>
              <a:rPr lang="pt-BR" sz="2800" dirty="0">
                <a:solidFill>
                  <a:schemeClr val="tx1"/>
                </a:solidFill>
                <a:latin typeface="Calibri" pitchFamily="34" charset="0"/>
                <a:ea typeface="ＭＳ Ｐゴシック" pitchFamily="34" charset="-128"/>
                <a:cs typeface="Calibri" pitchFamily="34" charset="0"/>
              </a:rPr>
              <a:t>    </a:t>
            </a:r>
            <a:r>
              <a:rPr lang="pt-BR" sz="2800" b="1" dirty="0">
                <a:solidFill>
                  <a:srgbClr val="FF0000"/>
                </a:solidFill>
                <a:latin typeface="Calibri" pitchFamily="34" charset="0"/>
                <a:ea typeface="ＭＳ Ｐゴシック" pitchFamily="34" charset="-128"/>
                <a:cs typeface="Calibri" pitchFamily="34" charset="0"/>
              </a:rPr>
              <a:t>Diversificação (espécies, insumos ...) ausente</a:t>
            </a:r>
          </a:p>
          <a:p>
            <a:pPr eaLnBrk="0" hangingPunct="0">
              <a:spcAft>
                <a:spcPts val="0"/>
              </a:spcAft>
              <a:buClr>
                <a:srgbClr val="000000"/>
              </a:buClr>
              <a:buSzPct val="100000"/>
              <a:buFont typeface="Helvetica" pitchFamily="34" charset="0"/>
              <a:buNone/>
              <a:defRPr/>
            </a:pPr>
            <a:endParaRPr lang="pt-BR" sz="2800" dirty="0">
              <a:solidFill>
                <a:schemeClr val="tx1"/>
              </a:solidFill>
              <a:latin typeface="Calibri" pitchFamily="34" charset="0"/>
              <a:ea typeface="ＭＳ Ｐゴシック" pitchFamily="34" charset="-128"/>
              <a:cs typeface="Calibri" pitchFamily="34" charset="0"/>
            </a:endParaRPr>
          </a:p>
          <a:p>
            <a:pPr eaLnBrk="0" hangingPunct="0">
              <a:spcAft>
                <a:spcPts val="0"/>
              </a:spcAft>
              <a:buClr>
                <a:srgbClr val="000000"/>
              </a:buClr>
              <a:buSzPct val="100000"/>
              <a:buFont typeface="Helvetica" pitchFamily="34" charset="0"/>
              <a:buNone/>
              <a:defRPr/>
            </a:pPr>
            <a:r>
              <a:rPr lang="pt-BR" sz="2800" dirty="0">
                <a:solidFill>
                  <a:schemeClr val="tx1"/>
                </a:solidFill>
                <a:latin typeface="Calibri" pitchFamily="34" charset="0"/>
                <a:ea typeface="ＭＳ Ｐゴシック" pitchFamily="34" charset="-128"/>
                <a:cs typeface="Calibri" pitchFamily="34" charset="0"/>
              </a:rPr>
              <a:t>    </a:t>
            </a:r>
            <a:r>
              <a:rPr lang="pt-BR" sz="2800" b="1" dirty="0">
                <a:solidFill>
                  <a:srgbClr val="FF0000"/>
                </a:solidFill>
                <a:latin typeface="Calibri" pitchFamily="34" charset="0"/>
                <a:ea typeface="ＭＳ Ｐゴシック" pitchFamily="34" charset="-128"/>
                <a:cs typeface="Calibri" pitchFamily="34" charset="0"/>
              </a:rPr>
              <a:t>Erosão</a:t>
            </a:r>
          </a:p>
          <a:p>
            <a:pPr eaLnBrk="0" hangingPunct="0">
              <a:spcAft>
                <a:spcPts val="0"/>
              </a:spcAft>
              <a:buClr>
                <a:srgbClr val="000000"/>
              </a:buClr>
              <a:buSzPct val="100000"/>
              <a:buFont typeface="Helvetica" pitchFamily="34" charset="0"/>
              <a:buNone/>
              <a:defRPr/>
            </a:pPr>
            <a:endParaRPr lang="pt-BR" sz="2800" dirty="0">
              <a:solidFill>
                <a:schemeClr val="tx1"/>
              </a:solidFill>
              <a:latin typeface="Calibri" pitchFamily="34" charset="0"/>
              <a:ea typeface="ＭＳ Ｐゴシック" pitchFamily="34" charset="-128"/>
              <a:cs typeface="Calibri" pitchFamily="34" charset="0"/>
            </a:endParaRPr>
          </a:p>
          <a:p>
            <a:pPr eaLnBrk="0" hangingPunct="0">
              <a:spcAft>
                <a:spcPts val="0"/>
              </a:spcAft>
              <a:buClr>
                <a:srgbClr val="000000"/>
              </a:buClr>
              <a:buSzPct val="100000"/>
              <a:buFont typeface="Helvetica" pitchFamily="34" charset="0"/>
              <a:buNone/>
              <a:defRPr/>
            </a:pPr>
            <a:r>
              <a:rPr lang="pt-BR" sz="2800" dirty="0">
                <a:solidFill>
                  <a:schemeClr val="tx1"/>
                </a:solidFill>
                <a:latin typeface="Calibri" pitchFamily="34" charset="0"/>
                <a:ea typeface="ＭＳ Ｐゴシック" pitchFamily="34" charset="-128"/>
                <a:cs typeface="Calibri" pitchFamily="34" charset="0"/>
              </a:rPr>
              <a:t>    </a:t>
            </a:r>
            <a:r>
              <a:rPr lang="pt-BR" sz="2800" b="1" dirty="0">
                <a:solidFill>
                  <a:srgbClr val="FF0000"/>
                </a:solidFill>
                <a:latin typeface="Calibri" pitchFamily="34" charset="0"/>
                <a:ea typeface="ＭＳ Ｐゴシック" pitchFamily="34" charset="-128"/>
                <a:cs typeface="Calibri" pitchFamily="34" charset="0"/>
              </a:rPr>
              <a:t>Queda da produtividade  </a:t>
            </a:r>
          </a:p>
        </p:txBody>
      </p:sp>
    </p:spTree>
    <p:extLst>
      <p:ext uri="{BB962C8B-B14F-4D97-AF65-F5344CB8AC3E}">
        <p14:creationId xmlns:p14="http://schemas.microsoft.com/office/powerpoint/2010/main" val="31356862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p:cNvPicPr>
            <a:picLocks noChangeAspect="1"/>
          </p:cNvPicPr>
          <p:nvPr/>
        </p:nvPicPr>
        <p:blipFill>
          <a:blip r:embed="rId2"/>
          <a:stretch>
            <a:fillRect/>
          </a:stretch>
        </p:blipFill>
        <p:spPr>
          <a:xfrm>
            <a:off x="755576" y="332656"/>
            <a:ext cx="6915150" cy="4572000"/>
          </a:xfrm>
          <a:prstGeom prst="rect">
            <a:avLst/>
          </a:prstGeom>
        </p:spPr>
      </p:pic>
      <p:pic>
        <p:nvPicPr>
          <p:cNvPr id="4" name="Imagem 3"/>
          <p:cNvPicPr>
            <a:picLocks noChangeAspect="1"/>
          </p:cNvPicPr>
          <p:nvPr/>
        </p:nvPicPr>
        <p:blipFill>
          <a:blip r:embed="rId3"/>
          <a:stretch>
            <a:fillRect/>
          </a:stretch>
        </p:blipFill>
        <p:spPr>
          <a:xfrm>
            <a:off x="1547664" y="764704"/>
            <a:ext cx="7520351" cy="5616624"/>
          </a:xfrm>
          <a:prstGeom prst="rect">
            <a:avLst/>
          </a:prstGeom>
        </p:spPr>
      </p:pic>
      <p:pic>
        <p:nvPicPr>
          <p:cNvPr id="5" name="Imagem 4"/>
          <p:cNvPicPr>
            <a:picLocks noChangeAspect="1"/>
          </p:cNvPicPr>
          <p:nvPr/>
        </p:nvPicPr>
        <p:blipFill>
          <a:blip r:embed="rId4"/>
          <a:stretch>
            <a:fillRect/>
          </a:stretch>
        </p:blipFill>
        <p:spPr>
          <a:xfrm>
            <a:off x="251520" y="3213410"/>
            <a:ext cx="6920698" cy="3382491"/>
          </a:xfrm>
          <a:prstGeom prst="rect">
            <a:avLst/>
          </a:prstGeom>
        </p:spPr>
      </p:pic>
    </p:spTree>
    <p:extLst>
      <p:ext uri="{BB962C8B-B14F-4D97-AF65-F5344CB8AC3E}">
        <p14:creationId xmlns:p14="http://schemas.microsoft.com/office/powerpoint/2010/main" val="4104345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Iguaçu, Pq, florest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52500"/>
            <a:ext cx="9144000" cy="5905500"/>
          </a:xfrm>
          <a:prstGeom prst="rect">
            <a:avLst/>
          </a:prstGeom>
          <a:noFill/>
          <a:extLst>
            <a:ext uri="{909E8E84-426E-40DD-AFC4-6F175D3DCCD1}">
              <a14:hiddenFill xmlns:a14="http://schemas.microsoft.com/office/drawing/2010/main">
                <a:solidFill>
                  <a:srgbClr val="FFFFFF"/>
                </a:solidFill>
              </a14:hiddenFill>
            </a:ext>
          </a:extLst>
        </p:spPr>
      </p:pic>
      <p:grpSp>
        <p:nvGrpSpPr>
          <p:cNvPr id="22531" name="Group 3"/>
          <p:cNvGrpSpPr>
            <a:grpSpLocks/>
          </p:cNvGrpSpPr>
          <p:nvPr/>
        </p:nvGrpSpPr>
        <p:grpSpPr bwMode="auto">
          <a:xfrm>
            <a:off x="4572000" y="3695700"/>
            <a:ext cx="3124200" cy="1828800"/>
            <a:chOff x="1872" y="1968"/>
            <a:chExt cx="1968" cy="1152"/>
          </a:xfrm>
        </p:grpSpPr>
        <p:sp>
          <p:nvSpPr>
            <p:cNvPr id="22532" name="Text Box 4"/>
            <p:cNvSpPr txBox="1">
              <a:spLocks noChangeArrowheads="1"/>
            </p:cNvSpPr>
            <p:nvPr/>
          </p:nvSpPr>
          <p:spPr bwMode="auto">
            <a:xfrm>
              <a:off x="1968" y="2147"/>
              <a:ext cx="1824" cy="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1800" b="1" dirty="0">
                  <a:solidFill>
                    <a:srgbClr val="FFFF00"/>
                  </a:solidFill>
                  <a:effectLst>
                    <a:outerShdw blurRad="38100" dist="38100" dir="2700000" algn="tl">
                      <a:srgbClr val="C0C0C0"/>
                    </a:outerShdw>
                  </a:effectLst>
                  <a:latin typeface="Comic Sans MS" pitchFamily="66" charset="0"/>
                </a:rPr>
                <a:t>4. MANTER CAMADA GENEROSA DE DETRITOS SOBRE O SOLO</a:t>
              </a:r>
            </a:p>
          </p:txBody>
        </p:sp>
        <p:sp>
          <p:nvSpPr>
            <p:cNvPr id="22533" name="Oval 5"/>
            <p:cNvSpPr>
              <a:spLocks noChangeArrowheads="1"/>
            </p:cNvSpPr>
            <p:nvPr/>
          </p:nvSpPr>
          <p:spPr bwMode="auto">
            <a:xfrm>
              <a:off x="1872" y="1968"/>
              <a:ext cx="1968" cy="1152"/>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t-BR"/>
            </a:p>
          </p:txBody>
        </p:sp>
      </p:grpSp>
      <p:grpSp>
        <p:nvGrpSpPr>
          <p:cNvPr id="22534" name="Group 6"/>
          <p:cNvGrpSpPr>
            <a:grpSpLocks/>
          </p:cNvGrpSpPr>
          <p:nvPr/>
        </p:nvGrpSpPr>
        <p:grpSpPr bwMode="auto">
          <a:xfrm>
            <a:off x="4495800" y="2247900"/>
            <a:ext cx="3276600" cy="1447800"/>
            <a:chOff x="2064" y="1104"/>
            <a:chExt cx="2064" cy="912"/>
          </a:xfrm>
        </p:grpSpPr>
        <p:sp>
          <p:nvSpPr>
            <p:cNvPr id="22535" name="Text Box 7"/>
            <p:cNvSpPr txBox="1">
              <a:spLocks noChangeArrowheads="1"/>
            </p:cNvSpPr>
            <p:nvPr/>
          </p:nvSpPr>
          <p:spPr bwMode="auto">
            <a:xfrm>
              <a:off x="2160" y="1248"/>
              <a:ext cx="1968" cy="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1800" b="1" dirty="0">
                  <a:solidFill>
                    <a:srgbClr val="FFFF00"/>
                  </a:solidFill>
                  <a:effectLst>
                    <a:outerShdw blurRad="38100" dist="38100" dir="2700000" algn="tl">
                      <a:srgbClr val="C0C0C0"/>
                    </a:outerShdw>
                  </a:effectLst>
                  <a:latin typeface="Comic Sans MS" pitchFamily="66" charset="0"/>
                </a:rPr>
                <a:t>3. MANTER TRAMA RADICULAR DENSA E ATIVA </a:t>
              </a:r>
            </a:p>
          </p:txBody>
        </p:sp>
        <p:sp>
          <p:nvSpPr>
            <p:cNvPr id="22536" name="Oval 8"/>
            <p:cNvSpPr>
              <a:spLocks noChangeArrowheads="1"/>
            </p:cNvSpPr>
            <p:nvPr/>
          </p:nvSpPr>
          <p:spPr bwMode="auto">
            <a:xfrm>
              <a:off x="2064" y="1104"/>
              <a:ext cx="2064" cy="912"/>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t-BR"/>
            </a:p>
          </p:txBody>
        </p:sp>
      </p:grpSp>
      <p:grpSp>
        <p:nvGrpSpPr>
          <p:cNvPr id="22537" name="Group 9"/>
          <p:cNvGrpSpPr>
            <a:grpSpLocks/>
          </p:cNvGrpSpPr>
          <p:nvPr/>
        </p:nvGrpSpPr>
        <p:grpSpPr bwMode="auto">
          <a:xfrm>
            <a:off x="1371600" y="2171700"/>
            <a:ext cx="3124200" cy="1524000"/>
            <a:chOff x="336" y="1248"/>
            <a:chExt cx="1968" cy="960"/>
          </a:xfrm>
        </p:grpSpPr>
        <p:sp>
          <p:nvSpPr>
            <p:cNvPr id="22538" name="Text Box 10"/>
            <p:cNvSpPr txBox="1">
              <a:spLocks noChangeArrowheads="1"/>
            </p:cNvSpPr>
            <p:nvPr/>
          </p:nvSpPr>
          <p:spPr bwMode="auto">
            <a:xfrm>
              <a:off x="432" y="1410"/>
              <a:ext cx="1824" cy="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7620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1800" b="1" dirty="0">
                  <a:solidFill>
                    <a:srgbClr val="FFFF00"/>
                  </a:solidFill>
                  <a:effectLst>
                    <a:outerShdw blurRad="38100" dist="38100" dir="2700000" algn="tl">
                      <a:srgbClr val="C0C0C0"/>
                    </a:outerShdw>
                  </a:effectLst>
                  <a:latin typeface="Comic Sans MS" pitchFamily="66" charset="0"/>
                </a:rPr>
                <a:t>2. MANTER CAMADA FOTOSSINTETIZANTE ATIVA</a:t>
              </a:r>
            </a:p>
          </p:txBody>
        </p:sp>
        <p:sp>
          <p:nvSpPr>
            <p:cNvPr id="22539" name="Oval 11"/>
            <p:cNvSpPr>
              <a:spLocks noChangeArrowheads="1"/>
            </p:cNvSpPr>
            <p:nvPr/>
          </p:nvSpPr>
          <p:spPr bwMode="auto">
            <a:xfrm>
              <a:off x="336" y="1248"/>
              <a:ext cx="1968" cy="960"/>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t-BR"/>
            </a:p>
          </p:txBody>
        </p:sp>
      </p:grpSp>
      <p:grpSp>
        <p:nvGrpSpPr>
          <p:cNvPr id="22540" name="Group 12"/>
          <p:cNvGrpSpPr>
            <a:grpSpLocks/>
          </p:cNvGrpSpPr>
          <p:nvPr/>
        </p:nvGrpSpPr>
        <p:grpSpPr bwMode="auto">
          <a:xfrm>
            <a:off x="1447800" y="3733800"/>
            <a:ext cx="3124200" cy="1828800"/>
            <a:chOff x="1872" y="1968"/>
            <a:chExt cx="1968" cy="1152"/>
          </a:xfrm>
        </p:grpSpPr>
        <p:sp>
          <p:nvSpPr>
            <p:cNvPr id="22541" name="Text Box 13"/>
            <p:cNvSpPr txBox="1">
              <a:spLocks noChangeArrowheads="1"/>
            </p:cNvSpPr>
            <p:nvPr/>
          </p:nvSpPr>
          <p:spPr bwMode="auto">
            <a:xfrm>
              <a:off x="1968" y="2147"/>
              <a:ext cx="1824"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1800" b="1" dirty="0">
                  <a:solidFill>
                    <a:srgbClr val="FFFF00"/>
                  </a:solidFill>
                  <a:effectLst>
                    <a:outerShdw blurRad="38100" dist="38100" dir="2700000" algn="tl">
                      <a:srgbClr val="C0C0C0"/>
                    </a:outerShdw>
                  </a:effectLst>
                  <a:latin typeface="Comic Sans MS" pitchFamily="66" charset="0"/>
                </a:rPr>
                <a:t>1. MAXIMIZAR A BIODIVERSIDADE</a:t>
              </a:r>
            </a:p>
          </p:txBody>
        </p:sp>
        <p:sp>
          <p:nvSpPr>
            <p:cNvPr id="22542" name="Oval 14"/>
            <p:cNvSpPr>
              <a:spLocks noChangeArrowheads="1"/>
            </p:cNvSpPr>
            <p:nvPr/>
          </p:nvSpPr>
          <p:spPr bwMode="auto">
            <a:xfrm>
              <a:off x="1872" y="1968"/>
              <a:ext cx="1968" cy="1152"/>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t-BR"/>
            </a:p>
          </p:txBody>
        </p:sp>
      </p:grpSp>
      <p:sp>
        <p:nvSpPr>
          <p:cNvPr id="22543" name="Text Box 15"/>
          <p:cNvSpPr txBox="1">
            <a:spLocks noChangeArrowheads="1"/>
          </p:cNvSpPr>
          <p:nvPr/>
        </p:nvSpPr>
        <p:spPr bwMode="auto">
          <a:xfrm>
            <a:off x="35496" y="116632"/>
            <a:ext cx="8928992" cy="917038"/>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defPPr>
              <a:defRPr lang="en-GB"/>
            </a:defPPr>
            <a:lvl1pPr eaLnBrk="0" hangingPunct="0">
              <a:spcAft>
                <a:spcPts val="600"/>
              </a:spcAft>
              <a:buClr>
                <a:srgbClr val="000000"/>
              </a:buClr>
              <a:buSzPct val="100000"/>
              <a:buFont typeface="Times New Roman" panose="02020603050405020304" pitchFamily="18" charset="0"/>
              <a:defRPr sz="3200" b="1">
                <a:solidFill>
                  <a:schemeClr val="accent1">
                    <a:lumMod val="50000"/>
                  </a:schemeClr>
                </a:solidFill>
                <a:effectLst>
                  <a:outerShdw blurRad="38100" dist="38100" dir="2700000" algn="tl">
                    <a:srgbClr val="000000">
                      <a:alpha val="43137"/>
                    </a:srgbClr>
                  </a:outerShdw>
                </a:effectLst>
                <a:latin typeface="Calibri" panose="020F0502020204030204" pitchFamily="34" charset="0"/>
              </a:defRPr>
            </a:lvl1pPr>
            <a:lvl2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2pPr>
            <a:lvl3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3pPr>
            <a:lvl4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4pPr>
            <a:lvl5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5pPr>
            <a:lvl6pPr marL="25146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6pPr>
            <a:lvl7pPr marL="29718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7pPr>
            <a:lvl8pPr marL="34290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8pPr>
            <a:lvl9pPr marL="38862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9pPr>
          </a:lstStyle>
          <a:p>
            <a:r>
              <a:rPr lang="pt-BR" dirty="0"/>
              <a:t>Lições da Natureza  para Criar e Manter   Fertilidade </a:t>
            </a:r>
          </a:p>
        </p:txBody>
      </p:sp>
      <p:sp>
        <p:nvSpPr>
          <p:cNvPr id="9" name="Seta em curva para baixo 8"/>
          <p:cNvSpPr/>
          <p:nvPr/>
        </p:nvSpPr>
        <p:spPr bwMode="auto">
          <a:xfrm>
            <a:off x="3505200" y="1797179"/>
            <a:ext cx="2133600" cy="549145"/>
          </a:xfrm>
          <a:prstGeom prst="curvedDown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pt-BR" sz="2400" b="0" i="0" u="none" strike="noStrike" cap="none" normalizeH="0" baseline="0">
              <a:ln>
                <a:noFill/>
              </a:ln>
              <a:solidFill>
                <a:schemeClr val="tx1"/>
              </a:solidFill>
              <a:effectLst/>
              <a:latin typeface="Times New Roman" pitchFamily="18" charset="0"/>
            </a:endParaRPr>
          </a:p>
        </p:txBody>
      </p:sp>
      <p:sp>
        <p:nvSpPr>
          <p:cNvPr id="24" name="Seta em curva para baixo 23"/>
          <p:cNvSpPr/>
          <p:nvPr/>
        </p:nvSpPr>
        <p:spPr bwMode="auto">
          <a:xfrm rot="10800000">
            <a:off x="3657600" y="5318254"/>
            <a:ext cx="2133600" cy="549145"/>
          </a:xfrm>
          <a:prstGeom prst="curvedDown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pt-BR" sz="2400" b="0" i="0" u="none" strike="noStrike" cap="none" normalizeH="0" baseline="0">
              <a:ln>
                <a:noFill/>
              </a:ln>
              <a:solidFill>
                <a:schemeClr val="tx1"/>
              </a:solidFill>
              <a:effectLst/>
              <a:latin typeface="Times New Roman" pitchFamily="18" charset="0"/>
            </a:endParaRPr>
          </a:p>
        </p:txBody>
      </p:sp>
      <p:sp>
        <p:nvSpPr>
          <p:cNvPr id="25" name="Seta em curva para baixo 24"/>
          <p:cNvSpPr/>
          <p:nvPr/>
        </p:nvSpPr>
        <p:spPr bwMode="auto">
          <a:xfrm rot="5231194">
            <a:off x="6803605" y="3447036"/>
            <a:ext cx="2133600" cy="549145"/>
          </a:xfrm>
          <a:prstGeom prst="curvedDown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pt-BR" sz="2400" b="0" i="0" u="none" strike="noStrike" cap="none" normalizeH="0" baseline="0">
              <a:ln>
                <a:noFill/>
              </a:ln>
              <a:solidFill>
                <a:schemeClr val="tx1"/>
              </a:solidFill>
              <a:effectLst/>
              <a:latin typeface="Times New Roman" pitchFamily="18" charset="0"/>
            </a:endParaRPr>
          </a:p>
        </p:txBody>
      </p:sp>
      <p:sp>
        <p:nvSpPr>
          <p:cNvPr id="26" name="Seta em curva para baixo 25"/>
          <p:cNvSpPr/>
          <p:nvPr/>
        </p:nvSpPr>
        <p:spPr bwMode="auto">
          <a:xfrm rot="16200000">
            <a:off x="122173" y="3489455"/>
            <a:ext cx="2133600" cy="549145"/>
          </a:xfrm>
          <a:prstGeom prst="curvedDown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pt-BR" sz="2400" b="0" i="0" u="none" strike="noStrike" cap="none" normalizeH="0" baseline="0">
              <a:ln>
                <a:noFill/>
              </a:ln>
              <a:solidFill>
                <a:schemeClr val="tx1"/>
              </a:solidFill>
              <a:effectLst/>
              <a:latin typeface="Times New Roman" pitchFamily="18" charset="0"/>
            </a:endParaRPr>
          </a:p>
        </p:txBody>
      </p:sp>
      <p:sp>
        <p:nvSpPr>
          <p:cNvPr id="20" name="Text Box 9"/>
          <p:cNvSpPr txBox="1">
            <a:spLocks noChangeArrowheads="1"/>
          </p:cNvSpPr>
          <p:nvPr/>
        </p:nvSpPr>
        <p:spPr bwMode="auto">
          <a:xfrm>
            <a:off x="538807" y="6039693"/>
            <a:ext cx="7921625" cy="701675"/>
          </a:xfrm>
          <a:prstGeom prst="rect">
            <a:avLst/>
          </a:prstGeom>
          <a:solidFill>
            <a:schemeClr val="accent3"/>
          </a:solidFill>
          <a:ln>
            <a:noFill/>
          </a:ln>
          <a:effectLst>
            <a:glow rad="63500">
              <a:schemeClr val="accent2">
                <a:satMod val="175000"/>
                <a:alpha val="40000"/>
              </a:schemeClr>
            </a:glow>
          </a:effectLst>
        </p:spPr>
        <p:txBody>
          <a:bodyPr>
            <a:spAutoFit/>
          </a:bodyPr>
          <a:lstStyle/>
          <a:p>
            <a:pPr algn="ctr" eaLnBrk="0" hangingPunct="0">
              <a:spcAft>
                <a:spcPts val="600"/>
              </a:spcAft>
              <a:buClr>
                <a:srgbClr val="000000"/>
              </a:buClr>
              <a:buSzPct val="100000"/>
              <a:buFont typeface="Helvetica" pitchFamily="34" charset="0"/>
              <a:buNone/>
              <a:defRPr/>
            </a:pPr>
            <a:r>
              <a:rPr lang="pt-BR" sz="2000" b="1" dirty="0">
                <a:solidFill>
                  <a:srgbClr val="008047"/>
                </a:solidFill>
                <a:latin typeface="Calibri" pitchFamily="34" charset="0"/>
                <a:ea typeface="ＭＳ Ｐゴシック" pitchFamily="34" charset="-128"/>
                <a:cs typeface="Calibri" pitchFamily="34" charset="0"/>
              </a:rPr>
              <a:t>“Solo com Agricultura Conservacionista deve ter propriedades semelhantes ao solo sob Floresta”  </a:t>
            </a:r>
            <a:r>
              <a:rPr lang="pt-BR" sz="1800" b="1" dirty="0">
                <a:solidFill>
                  <a:srgbClr val="008047"/>
                </a:solidFill>
                <a:latin typeface="Calibri" pitchFamily="34" charset="0"/>
                <a:ea typeface="ＭＳ Ｐゴシック" pitchFamily="34" charset="-128"/>
                <a:cs typeface="Calibri" pitchFamily="34" charset="0"/>
              </a:rPr>
              <a:t>(</a:t>
            </a:r>
            <a:r>
              <a:rPr lang="pt-BR" sz="1800" b="1" dirty="0" err="1">
                <a:solidFill>
                  <a:srgbClr val="008047"/>
                </a:solidFill>
                <a:latin typeface="Calibri" pitchFamily="34" charset="0"/>
                <a:ea typeface="ＭＳ Ｐゴシック" pitchFamily="34" charset="-128"/>
                <a:cs typeface="Calibri" pitchFamily="34" charset="0"/>
              </a:rPr>
              <a:t>Kassam</a:t>
            </a:r>
            <a:r>
              <a:rPr lang="pt-BR" sz="1800" b="1" dirty="0">
                <a:solidFill>
                  <a:srgbClr val="008047"/>
                </a:solidFill>
                <a:latin typeface="Calibri" pitchFamily="34" charset="0"/>
                <a:ea typeface="ＭＳ Ｐゴシック" pitchFamily="34" charset="-128"/>
                <a:cs typeface="Calibri" pitchFamily="34" charset="0"/>
              </a:rPr>
              <a:t> et al, 2002)</a:t>
            </a:r>
          </a:p>
        </p:txBody>
      </p:sp>
    </p:spTree>
    <p:extLst>
      <p:ext uri="{BB962C8B-B14F-4D97-AF65-F5344CB8AC3E}">
        <p14:creationId xmlns:p14="http://schemas.microsoft.com/office/powerpoint/2010/main" val="40303379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Título 1"/>
          <p:cNvSpPr txBox="1">
            <a:spLocks/>
          </p:cNvSpPr>
          <p:nvPr/>
        </p:nvSpPr>
        <p:spPr bwMode="auto">
          <a:xfrm>
            <a:off x="107504" y="116632"/>
            <a:ext cx="7272808" cy="647477"/>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defPPr>
              <a:defRPr lang="en-GB"/>
            </a:defPPr>
            <a:lvl1pPr eaLnBrk="0" hangingPunct="0">
              <a:spcAft>
                <a:spcPts val="600"/>
              </a:spcAft>
              <a:buClr>
                <a:srgbClr val="000000"/>
              </a:buClr>
              <a:buSzPct val="100000"/>
              <a:buFont typeface="Times New Roman" panose="02020603050405020304" pitchFamily="18" charset="0"/>
              <a:defRPr sz="3200" b="1">
                <a:solidFill>
                  <a:schemeClr val="accent1">
                    <a:lumMod val="50000"/>
                  </a:schemeClr>
                </a:solidFill>
                <a:effectLst>
                  <a:outerShdw blurRad="38100" dist="38100" dir="2700000" algn="tl">
                    <a:srgbClr val="000000">
                      <a:alpha val="43137"/>
                    </a:srgbClr>
                  </a:outerShdw>
                </a:effectLst>
                <a:latin typeface="Calibri" panose="020F0502020204030204" pitchFamily="34" charset="0"/>
              </a:defRPr>
            </a:lvl1pPr>
            <a:lvl2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2pPr>
            <a:lvl3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3pPr>
            <a:lvl4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4pPr>
            <a:lvl5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5pPr>
            <a:lvl6pPr marL="25146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6pPr>
            <a:lvl7pPr marL="29718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7pPr>
            <a:lvl8pPr marL="34290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8pPr>
            <a:lvl9pPr marL="38862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9pPr>
          </a:lstStyle>
          <a:p>
            <a:r>
              <a:rPr lang="pt-BR" dirty="0"/>
              <a:t>Sistema Plantio Direto: conceito</a:t>
            </a:r>
          </a:p>
        </p:txBody>
      </p:sp>
      <p:sp>
        <p:nvSpPr>
          <p:cNvPr id="31748" name="Text Box 16"/>
          <p:cNvSpPr txBox="1">
            <a:spLocks noChangeArrowheads="1"/>
          </p:cNvSpPr>
          <p:nvPr/>
        </p:nvSpPr>
        <p:spPr bwMode="auto">
          <a:xfrm>
            <a:off x="827584" y="1645925"/>
            <a:ext cx="7560840" cy="4170372"/>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w="31750">
            <a:noFill/>
          </a:ln>
          <a:effectLst>
            <a:outerShdw blurRad="50800" dist="38100" dir="5400000" algn="t" rotWithShape="0">
              <a:prstClr val="black">
                <a:alpha val="40000"/>
              </a:prst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algn="just">
              <a:lnSpc>
                <a:spcPct val="150000"/>
              </a:lnSpc>
              <a:spcAft>
                <a:spcPts val="600"/>
              </a:spcAft>
              <a:defRPr/>
            </a:pPr>
            <a:r>
              <a:rPr lang="pt-BR" b="1" dirty="0">
                <a:solidFill>
                  <a:srgbClr val="008047"/>
                </a:solidFill>
                <a:effectLst>
                  <a:outerShdw blurRad="38100" dist="38100" dir="2700000" algn="tl">
                    <a:srgbClr val="000000">
                      <a:alpha val="43137"/>
                    </a:srgbClr>
                  </a:outerShdw>
                </a:effectLst>
                <a:latin typeface="Arial" charset="0"/>
                <a:ea typeface="ＭＳ Ｐゴシック" pitchFamily="34" charset="-128"/>
                <a:cs typeface="Arial" charset="0"/>
              </a:rPr>
              <a:t>Gestão da terra que visa </a:t>
            </a:r>
            <a:r>
              <a:rPr lang="pt-BR" sz="2800" b="1" u="sng" dirty="0">
                <a:solidFill>
                  <a:srgbClr val="008047"/>
                </a:solidFill>
                <a:effectLst>
                  <a:outerShdw blurRad="38100" dist="38100" dir="2700000" algn="tl">
                    <a:srgbClr val="000000">
                      <a:alpha val="43137"/>
                    </a:srgbClr>
                  </a:outerShdw>
                </a:effectLst>
                <a:latin typeface="Arial" charset="0"/>
                <a:ea typeface="ＭＳ Ｐゴシック" pitchFamily="34" charset="-128"/>
                <a:cs typeface="Arial" charset="0"/>
              </a:rPr>
              <a:t>maximizar</a:t>
            </a:r>
            <a:r>
              <a:rPr lang="pt-BR" b="1" dirty="0">
                <a:solidFill>
                  <a:srgbClr val="008047"/>
                </a:solidFill>
                <a:effectLst>
                  <a:outerShdw blurRad="38100" dist="38100" dir="2700000" algn="tl">
                    <a:srgbClr val="000000">
                      <a:alpha val="43137"/>
                    </a:srgbClr>
                  </a:outerShdw>
                </a:effectLst>
                <a:latin typeface="Arial" charset="0"/>
                <a:ea typeface="ＭＳ Ｐゴシック" pitchFamily="34" charset="-128"/>
                <a:cs typeface="Arial" charset="0"/>
              </a:rPr>
              <a:t> </a:t>
            </a:r>
            <a:r>
              <a:rPr lang="pt-BR" sz="2800" b="1" u="sng" dirty="0">
                <a:solidFill>
                  <a:srgbClr val="008047"/>
                </a:solidFill>
                <a:effectLst>
                  <a:outerShdw blurRad="38100" dist="38100" dir="2700000" algn="tl">
                    <a:srgbClr val="000000">
                      <a:alpha val="43137"/>
                    </a:srgbClr>
                  </a:outerShdw>
                </a:effectLst>
                <a:latin typeface="Arial" charset="0"/>
                <a:ea typeface="ＭＳ Ｐゴシック" pitchFamily="34" charset="-128"/>
                <a:cs typeface="Arial" charset="0"/>
              </a:rPr>
              <a:t>biodiversidade, atividade fotossintética,  raízes ativas/efetivas e cobertura do solo</a:t>
            </a:r>
            <a:r>
              <a:rPr lang="pt-BR" b="1" dirty="0">
                <a:solidFill>
                  <a:srgbClr val="008047"/>
                </a:solidFill>
                <a:effectLst>
                  <a:outerShdw blurRad="38100" dist="38100" dir="2700000" algn="tl">
                    <a:srgbClr val="000000">
                      <a:alpha val="43137"/>
                    </a:srgbClr>
                  </a:outerShdw>
                </a:effectLst>
                <a:latin typeface="Arial" charset="0"/>
                <a:ea typeface="ＭＳ Ｐゴシック" pitchFamily="34" charset="-128"/>
                <a:cs typeface="Arial" charset="0"/>
              </a:rPr>
              <a:t>, para gerar, de forma econômica, produtos diversificados e melhorar a qualidade ambiental.</a:t>
            </a:r>
            <a:r>
              <a:rPr lang="en-US" dirty="0">
                <a:effectLst>
                  <a:outerShdw blurRad="38100" dist="38100" dir="2700000" algn="tl">
                    <a:srgbClr val="000000">
                      <a:alpha val="43137"/>
                    </a:srgbClr>
                  </a:outerShdw>
                </a:effectLst>
                <a:ea typeface="ＭＳ Ｐゴシック" pitchFamily="34" charset="-128"/>
                <a:cs typeface="Arial" charset="0"/>
              </a:rPr>
              <a:t> </a:t>
            </a:r>
          </a:p>
          <a:p>
            <a:pPr algn="just">
              <a:lnSpc>
                <a:spcPct val="150000"/>
              </a:lnSpc>
              <a:spcAft>
                <a:spcPts val="600"/>
              </a:spcAft>
              <a:defRPr/>
            </a:pPr>
            <a:endParaRPr lang="en-US" sz="1400" dirty="0">
              <a:ea typeface="ＭＳ Ｐゴシック" pitchFamily="34" charset="-128"/>
              <a:cs typeface="Arial" charset="0"/>
            </a:endParaRPr>
          </a:p>
          <a:p>
            <a:pPr algn="just">
              <a:lnSpc>
                <a:spcPct val="150000"/>
              </a:lnSpc>
              <a:spcAft>
                <a:spcPts val="600"/>
              </a:spcAft>
              <a:defRPr/>
            </a:pPr>
            <a:r>
              <a:rPr lang="pt-BR" b="1" dirty="0">
                <a:solidFill>
                  <a:srgbClr val="008047"/>
                </a:solidFill>
                <a:latin typeface="Arial" charset="0"/>
                <a:ea typeface="ＭＳ Ｐゴシック" pitchFamily="34" charset="-128"/>
                <a:cs typeface="Arial" charset="0"/>
              </a:rPr>
              <a:t>agrossistema ~ ecossistema natural </a:t>
            </a:r>
            <a:endParaRPr lang="pt-BR" dirty="0">
              <a:ea typeface="ＭＳ Ｐゴシック" pitchFamily="34" charset="-128"/>
              <a:cs typeface="Arial" charset="0"/>
            </a:endParaRPr>
          </a:p>
        </p:txBody>
      </p:sp>
      <p:pic>
        <p:nvPicPr>
          <p:cNvPr id="4" name="Imagem 3" descr="C:\Users\usuario\Desktop\SOLO VIVO_ FEV 15\FOLDER Solo Vivo\logo_Solovivo-color(1).png"/>
          <p:cNvPicPr/>
          <p:nvPr/>
        </p:nvPicPr>
        <p:blipFill>
          <a:blip r:embed="rId3">
            <a:extLst>
              <a:ext uri="{28A0092B-C50C-407E-A947-70E740481C1C}">
                <a14:useLocalDpi xmlns:a14="http://schemas.microsoft.com/office/drawing/2010/main" val="0"/>
              </a:ext>
            </a:extLst>
          </a:blip>
          <a:srcRect/>
          <a:stretch>
            <a:fillRect/>
          </a:stretch>
        </p:blipFill>
        <p:spPr bwMode="auto">
          <a:xfrm>
            <a:off x="7596336" y="116632"/>
            <a:ext cx="1402723" cy="1224136"/>
          </a:xfrm>
          <a:prstGeom prst="rect">
            <a:avLst/>
          </a:prstGeom>
          <a:noFill/>
          <a:ln>
            <a:noFill/>
          </a:ln>
        </p:spPr>
      </p:pic>
    </p:spTree>
    <p:extLst>
      <p:ext uri="{BB962C8B-B14F-4D97-AF65-F5344CB8AC3E}">
        <p14:creationId xmlns:p14="http://schemas.microsoft.com/office/powerpoint/2010/main" val="196077405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Título 1"/>
          <p:cNvSpPr txBox="1">
            <a:spLocks/>
          </p:cNvSpPr>
          <p:nvPr/>
        </p:nvSpPr>
        <p:spPr bwMode="auto">
          <a:xfrm>
            <a:off x="107504" y="260648"/>
            <a:ext cx="7200800" cy="647478"/>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defPPr>
              <a:defRPr lang="en-GB"/>
            </a:defPPr>
            <a:lvl1pPr eaLnBrk="0" hangingPunct="0">
              <a:spcAft>
                <a:spcPts val="600"/>
              </a:spcAft>
              <a:buClr>
                <a:srgbClr val="000000"/>
              </a:buClr>
              <a:buSzPct val="100000"/>
              <a:buFont typeface="Times New Roman" panose="02020603050405020304" pitchFamily="18" charset="0"/>
              <a:defRPr sz="3200" b="1">
                <a:solidFill>
                  <a:schemeClr val="accent1">
                    <a:lumMod val="50000"/>
                  </a:schemeClr>
                </a:solidFill>
                <a:effectLst>
                  <a:outerShdw blurRad="38100" dist="38100" dir="2700000" algn="tl">
                    <a:srgbClr val="000000">
                      <a:alpha val="43137"/>
                    </a:srgbClr>
                  </a:outerShdw>
                </a:effectLst>
                <a:latin typeface="Calibri" panose="020F0502020204030204" pitchFamily="34" charset="0"/>
              </a:defRPr>
            </a:lvl1pPr>
            <a:lvl2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2pPr>
            <a:lvl3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3pPr>
            <a:lvl4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4pPr>
            <a:lvl5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5pPr>
            <a:lvl6pPr marL="25146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6pPr>
            <a:lvl7pPr marL="29718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7pPr>
            <a:lvl8pPr marL="34290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8pPr>
            <a:lvl9pPr marL="38862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9pPr>
          </a:lstStyle>
          <a:p>
            <a:r>
              <a:rPr lang="pt-BR" dirty="0"/>
              <a:t>Sistema Plantio Direto</a:t>
            </a:r>
          </a:p>
        </p:txBody>
      </p:sp>
      <p:grpSp>
        <p:nvGrpSpPr>
          <p:cNvPr id="29701" name="Grupo 1"/>
          <p:cNvGrpSpPr>
            <a:grpSpLocks/>
          </p:cNvGrpSpPr>
          <p:nvPr/>
        </p:nvGrpSpPr>
        <p:grpSpPr bwMode="auto">
          <a:xfrm>
            <a:off x="323850" y="1929730"/>
            <a:ext cx="8569325" cy="4019550"/>
            <a:chOff x="179388" y="1989138"/>
            <a:chExt cx="8569325" cy="4019550"/>
          </a:xfrm>
          <a:effectLst>
            <a:outerShdw blurRad="50800" dist="38100" dir="5400000" algn="t" rotWithShape="0">
              <a:prstClr val="black">
                <a:alpha val="40000"/>
              </a:prstClr>
            </a:outerShdw>
          </a:effectLst>
        </p:grpSpPr>
        <p:grpSp>
          <p:nvGrpSpPr>
            <p:cNvPr id="29702" name="Grupo 5"/>
            <p:cNvGrpSpPr>
              <a:grpSpLocks/>
            </p:cNvGrpSpPr>
            <p:nvPr/>
          </p:nvGrpSpPr>
          <p:grpSpPr bwMode="auto">
            <a:xfrm>
              <a:off x="3276600" y="2924175"/>
              <a:ext cx="2033588" cy="715963"/>
              <a:chOff x="1115616" y="2785375"/>
              <a:chExt cx="2034307" cy="715633"/>
            </a:xfrm>
          </p:grpSpPr>
          <p:sp>
            <p:nvSpPr>
              <p:cNvPr id="5" name="Elipse 4"/>
              <p:cNvSpPr/>
              <p:nvPr/>
            </p:nvSpPr>
            <p:spPr bwMode="auto">
              <a:xfrm>
                <a:off x="1403056" y="2785375"/>
                <a:ext cx="1440372" cy="715633"/>
              </a:xfrm>
              <a:prstGeom prst="ellipse">
                <a:avLst/>
              </a:prstGeom>
              <a:gradFill>
                <a:gsLst>
                  <a:gs pos="0">
                    <a:schemeClr val="accent1">
                      <a:lumMod val="50000"/>
                    </a:schemeClr>
                  </a:gs>
                  <a:gs pos="50000">
                    <a:schemeClr val="accent1">
                      <a:tint val="44500"/>
                      <a:satMod val="160000"/>
                    </a:schemeClr>
                  </a:gs>
                  <a:gs pos="100000">
                    <a:schemeClr val="accent1">
                      <a:tint val="23500"/>
                      <a:satMod val="160000"/>
                    </a:schemeClr>
                  </a:gs>
                </a:gsLst>
                <a:lin ang="5400000" scaled="0"/>
              </a:gradFill>
              <a:ln w="9525" cap="flat" cmpd="sng" algn="ctr">
                <a:solidFill>
                  <a:schemeClr val="tx1"/>
                </a:solidFill>
                <a:prstDash val="solid"/>
                <a:round/>
                <a:headEnd type="none" w="med" len="med"/>
                <a:tailEnd type="none" w="med" len="med"/>
              </a:ln>
              <a:effectLst/>
              <a:extLst/>
            </p:spPr>
            <p:txBody>
              <a:bodyPr/>
              <a:lstStyle/>
              <a:p>
                <a:pPr>
                  <a:buClr>
                    <a:srgbClr val="000000"/>
                  </a:buClr>
                  <a:buSzPct val="100000"/>
                  <a:buFont typeface="Times New Roman" pitchFamily="16" charset="0"/>
                  <a:buNone/>
                  <a:defRPr/>
                </a:pPr>
                <a:endParaRPr lang="pt-BR">
                  <a:latin typeface="Times New Roman" pitchFamily="16" charset="0"/>
                  <a:ea typeface="ＭＳ Ｐゴシック" pitchFamily="32" charset="-128"/>
                  <a:cs typeface="Arial" charset="0"/>
                </a:endParaRPr>
              </a:p>
            </p:txBody>
          </p:sp>
          <p:sp>
            <p:nvSpPr>
              <p:cNvPr id="27" name="CaixaDeTexto 5"/>
              <p:cNvSpPr txBox="1">
                <a:spLocks noChangeArrowheads="1"/>
              </p:cNvSpPr>
              <p:nvPr/>
            </p:nvSpPr>
            <p:spPr bwMode="auto">
              <a:xfrm>
                <a:off x="1115617" y="2894863"/>
                <a:ext cx="2034306" cy="399866"/>
              </a:xfrm>
              <a:prstGeom prst="rect">
                <a:avLst/>
              </a:prstGeom>
              <a:noFill/>
              <a:ln>
                <a:noFill/>
              </a:ln>
              <a:extLst/>
            </p:spPr>
            <p:txBody>
              <a:bodyPr>
                <a:spAutoFit/>
              </a:bodyPr>
              <a:lstStyle>
                <a:defPPr>
                  <a:defRPr lang="en-GB"/>
                </a:defPPr>
                <a:lvl1pPr algn="ctr" eaLnBrk="1" hangingPunct="1">
                  <a:defRPr b="1" i="1">
                    <a:solidFill>
                      <a:schemeClr val="tx1"/>
                    </a:solidFill>
                    <a:effectLst>
                      <a:outerShdw blurRad="38100" dist="38100" dir="2700000" algn="tl">
                        <a:srgbClr val="000000">
                          <a:alpha val="43137"/>
                        </a:srgbClr>
                      </a:outerShdw>
                    </a:effectLst>
                    <a:latin typeface="Arial" charset="0"/>
                  </a:defRPr>
                </a:lvl1pPr>
                <a:lvl2pPr eaLnBrk="0" hangingPunct="0">
                  <a:defRPr>
                    <a:solidFill>
                      <a:schemeClr val="tx1"/>
                    </a:solidFill>
                    <a:latin typeface="Calibri" pitchFamily="34" charset="0"/>
                  </a:defRPr>
                </a:lvl2pPr>
                <a:lvl3pPr eaLnBrk="0" hangingPunct="0">
                  <a:defRPr>
                    <a:solidFill>
                      <a:schemeClr val="tx1"/>
                    </a:solidFill>
                    <a:latin typeface="Calibri" pitchFamily="34" charset="0"/>
                  </a:defRPr>
                </a:lvl3pPr>
                <a:lvl4pPr eaLnBrk="0" hangingPunct="0">
                  <a:defRPr>
                    <a:solidFill>
                      <a:schemeClr val="tx1"/>
                    </a:solidFill>
                    <a:latin typeface="Calibri" pitchFamily="34" charset="0"/>
                  </a:defRPr>
                </a:lvl4pPr>
                <a:lvl5pPr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defRPr/>
                </a:pPr>
                <a:r>
                  <a:rPr lang="pt-BR" sz="2000" dirty="0">
                    <a:ea typeface="ＭＳ Ｐゴシック" pitchFamily="34" charset="-128"/>
                    <a:cs typeface="Arial" charset="0"/>
                  </a:rPr>
                  <a:t>Raízes</a:t>
                </a:r>
              </a:p>
            </p:txBody>
          </p:sp>
        </p:grpSp>
        <p:grpSp>
          <p:nvGrpSpPr>
            <p:cNvPr id="29703" name="Grupo 6"/>
            <p:cNvGrpSpPr>
              <a:grpSpLocks/>
            </p:cNvGrpSpPr>
            <p:nvPr/>
          </p:nvGrpSpPr>
          <p:grpSpPr bwMode="auto">
            <a:xfrm>
              <a:off x="684213" y="2924175"/>
              <a:ext cx="2033587" cy="715963"/>
              <a:chOff x="1097533" y="3721479"/>
              <a:chExt cx="2034307" cy="715633"/>
            </a:xfrm>
          </p:grpSpPr>
          <p:sp>
            <p:nvSpPr>
              <p:cNvPr id="28" name="Elipse 27"/>
              <p:cNvSpPr/>
              <p:nvPr/>
            </p:nvSpPr>
            <p:spPr bwMode="auto">
              <a:xfrm>
                <a:off x="1384973" y="3721479"/>
                <a:ext cx="1440372" cy="715633"/>
              </a:xfrm>
              <a:prstGeom prst="ellipse">
                <a:avLst/>
              </a:prstGeom>
              <a:gradFill>
                <a:gsLst>
                  <a:gs pos="0">
                    <a:schemeClr val="accent1">
                      <a:lumMod val="50000"/>
                    </a:schemeClr>
                  </a:gs>
                  <a:gs pos="50000">
                    <a:schemeClr val="accent1">
                      <a:tint val="44500"/>
                      <a:satMod val="160000"/>
                    </a:schemeClr>
                  </a:gs>
                  <a:gs pos="100000">
                    <a:schemeClr val="accent1">
                      <a:tint val="23500"/>
                      <a:satMod val="160000"/>
                    </a:schemeClr>
                  </a:gs>
                </a:gsLst>
                <a:lin ang="5400000" scaled="0"/>
              </a:gradFill>
              <a:ln w="9525" cap="flat" cmpd="sng" algn="ctr">
                <a:solidFill>
                  <a:schemeClr val="tx1"/>
                </a:solidFill>
                <a:prstDash val="solid"/>
                <a:round/>
                <a:headEnd type="none" w="med" len="med"/>
                <a:tailEnd type="none" w="med" len="med"/>
              </a:ln>
              <a:effectLst/>
              <a:extLst/>
            </p:spPr>
            <p:txBody>
              <a:bodyPr/>
              <a:lstStyle/>
              <a:p>
                <a:pPr>
                  <a:buClr>
                    <a:srgbClr val="000000"/>
                  </a:buClr>
                  <a:buSzPct val="100000"/>
                  <a:buFont typeface="Times New Roman" pitchFamily="16" charset="0"/>
                  <a:buNone/>
                  <a:defRPr/>
                </a:pPr>
                <a:endParaRPr lang="pt-BR">
                  <a:latin typeface="Times New Roman" pitchFamily="16" charset="0"/>
                  <a:ea typeface="ＭＳ Ｐゴシック" pitchFamily="32" charset="-128"/>
                  <a:cs typeface="Arial" charset="0"/>
                </a:endParaRPr>
              </a:p>
            </p:txBody>
          </p:sp>
          <p:sp>
            <p:nvSpPr>
              <p:cNvPr id="30" name="CaixaDeTexto 5"/>
              <p:cNvSpPr txBox="1">
                <a:spLocks noChangeArrowheads="1"/>
              </p:cNvSpPr>
              <p:nvPr/>
            </p:nvSpPr>
            <p:spPr bwMode="auto">
              <a:xfrm>
                <a:off x="1097533" y="3861115"/>
                <a:ext cx="2034308" cy="399866"/>
              </a:xfrm>
              <a:prstGeom prst="rect">
                <a:avLst/>
              </a:prstGeom>
              <a:noFill/>
              <a:ln>
                <a:noFill/>
              </a:ln>
              <a:extLst/>
            </p:spPr>
            <p:txBody>
              <a:bodyPr>
                <a:spAutoFit/>
              </a:bodyPr>
              <a:lstStyle>
                <a:defPPr>
                  <a:defRPr lang="en-GB"/>
                </a:defPPr>
                <a:lvl1pPr algn="ctr" eaLnBrk="1" hangingPunct="1">
                  <a:defRPr b="1" i="1">
                    <a:solidFill>
                      <a:schemeClr val="tx1"/>
                    </a:solidFill>
                    <a:effectLst>
                      <a:outerShdw blurRad="38100" dist="38100" dir="2700000" algn="tl">
                        <a:srgbClr val="000000">
                          <a:alpha val="43137"/>
                        </a:srgbClr>
                      </a:outerShdw>
                    </a:effectLst>
                    <a:latin typeface="Arial" charset="0"/>
                  </a:defRPr>
                </a:lvl1pPr>
                <a:lvl2pPr eaLnBrk="0" hangingPunct="0">
                  <a:defRPr>
                    <a:solidFill>
                      <a:schemeClr val="tx1"/>
                    </a:solidFill>
                    <a:latin typeface="Calibri" pitchFamily="34" charset="0"/>
                  </a:defRPr>
                </a:lvl2pPr>
                <a:lvl3pPr eaLnBrk="0" hangingPunct="0">
                  <a:defRPr>
                    <a:solidFill>
                      <a:schemeClr val="tx1"/>
                    </a:solidFill>
                    <a:latin typeface="Calibri" pitchFamily="34" charset="0"/>
                  </a:defRPr>
                </a:lvl3pPr>
                <a:lvl4pPr eaLnBrk="0" hangingPunct="0">
                  <a:defRPr>
                    <a:solidFill>
                      <a:schemeClr val="tx1"/>
                    </a:solidFill>
                    <a:latin typeface="Calibri" pitchFamily="34" charset="0"/>
                  </a:defRPr>
                </a:lvl4pPr>
                <a:lvl5pPr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defRPr/>
                </a:pPr>
                <a:r>
                  <a:rPr lang="pt-BR" sz="2000" dirty="0">
                    <a:ea typeface="ＭＳ Ｐゴシック" pitchFamily="34" charset="-128"/>
                    <a:cs typeface="Arial" charset="0"/>
                  </a:rPr>
                  <a:t>Dossel</a:t>
                </a:r>
              </a:p>
            </p:txBody>
          </p:sp>
        </p:grpSp>
        <p:grpSp>
          <p:nvGrpSpPr>
            <p:cNvPr id="29704" name="Grupo 8"/>
            <p:cNvGrpSpPr>
              <a:grpSpLocks/>
            </p:cNvGrpSpPr>
            <p:nvPr/>
          </p:nvGrpSpPr>
          <p:grpSpPr bwMode="auto">
            <a:xfrm>
              <a:off x="1979613" y="4076700"/>
              <a:ext cx="1728787" cy="715963"/>
              <a:chOff x="1420416" y="4801599"/>
              <a:chExt cx="2034307" cy="715633"/>
            </a:xfrm>
          </p:grpSpPr>
          <p:sp>
            <p:nvSpPr>
              <p:cNvPr id="31" name="Elipse 30"/>
              <p:cNvSpPr/>
              <p:nvPr/>
            </p:nvSpPr>
            <p:spPr bwMode="auto">
              <a:xfrm>
                <a:off x="1708096" y="4801599"/>
                <a:ext cx="1440268" cy="715633"/>
              </a:xfrm>
              <a:prstGeom prst="ellipse">
                <a:avLst/>
              </a:prstGeom>
              <a:gradFill>
                <a:gsLst>
                  <a:gs pos="0">
                    <a:schemeClr val="accent1">
                      <a:lumMod val="50000"/>
                    </a:schemeClr>
                  </a:gs>
                  <a:gs pos="50000">
                    <a:schemeClr val="accent1">
                      <a:tint val="44500"/>
                      <a:satMod val="160000"/>
                    </a:schemeClr>
                  </a:gs>
                  <a:gs pos="100000">
                    <a:schemeClr val="accent1">
                      <a:tint val="23500"/>
                      <a:satMod val="160000"/>
                    </a:schemeClr>
                  </a:gs>
                </a:gsLst>
                <a:lin ang="5400000" scaled="0"/>
              </a:gradFill>
              <a:ln w="9525" cap="flat" cmpd="sng" algn="ctr">
                <a:solidFill>
                  <a:schemeClr val="tx1"/>
                </a:solidFill>
                <a:prstDash val="solid"/>
                <a:round/>
                <a:headEnd type="none" w="med" len="med"/>
                <a:tailEnd type="none" w="med" len="med"/>
              </a:ln>
              <a:effectLst/>
              <a:extLst/>
            </p:spPr>
            <p:txBody>
              <a:bodyPr/>
              <a:lstStyle/>
              <a:p>
                <a:pPr>
                  <a:buClr>
                    <a:srgbClr val="000000"/>
                  </a:buClr>
                  <a:buSzPct val="100000"/>
                  <a:buFont typeface="Times New Roman" pitchFamily="16" charset="0"/>
                  <a:buNone/>
                  <a:defRPr/>
                </a:pPr>
                <a:endParaRPr lang="pt-BR">
                  <a:latin typeface="Times New Roman" pitchFamily="16" charset="0"/>
                  <a:ea typeface="ＭＳ Ｐゴシック" pitchFamily="32" charset="-128"/>
                  <a:cs typeface="Arial" charset="0"/>
                </a:endParaRPr>
              </a:p>
            </p:txBody>
          </p:sp>
          <p:sp>
            <p:nvSpPr>
              <p:cNvPr id="32" name="CaixaDeTexto 5"/>
              <p:cNvSpPr txBox="1">
                <a:spLocks noChangeArrowheads="1"/>
              </p:cNvSpPr>
              <p:nvPr/>
            </p:nvSpPr>
            <p:spPr bwMode="auto">
              <a:xfrm>
                <a:off x="1420416" y="4911087"/>
                <a:ext cx="2034308" cy="399866"/>
              </a:xfrm>
              <a:prstGeom prst="rect">
                <a:avLst/>
              </a:prstGeom>
              <a:noFill/>
              <a:ln>
                <a:noFill/>
              </a:ln>
              <a:extLst/>
            </p:spPr>
            <p:txBody>
              <a:bodyPr>
                <a:spAutoFit/>
              </a:bodyPr>
              <a:lstStyle>
                <a:defPPr>
                  <a:defRPr lang="en-GB"/>
                </a:defPPr>
                <a:lvl1pPr algn="ctr" eaLnBrk="1" hangingPunct="1">
                  <a:defRPr b="1" i="1">
                    <a:solidFill>
                      <a:schemeClr val="tx1"/>
                    </a:solidFill>
                    <a:effectLst>
                      <a:outerShdw blurRad="38100" dist="38100" dir="2700000" algn="tl">
                        <a:srgbClr val="000000">
                          <a:alpha val="43137"/>
                        </a:srgbClr>
                      </a:outerShdw>
                    </a:effectLst>
                    <a:latin typeface="Arial" charset="0"/>
                  </a:defRPr>
                </a:lvl1pPr>
                <a:lvl2pPr eaLnBrk="0" hangingPunct="0">
                  <a:defRPr>
                    <a:solidFill>
                      <a:schemeClr val="tx1"/>
                    </a:solidFill>
                    <a:latin typeface="Calibri" pitchFamily="34" charset="0"/>
                  </a:defRPr>
                </a:lvl2pPr>
                <a:lvl3pPr eaLnBrk="0" hangingPunct="0">
                  <a:defRPr>
                    <a:solidFill>
                      <a:schemeClr val="tx1"/>
                    </a:solidFill>
                    <a:latin typeface="Calibri" pitchFamily="34" charset="0"/>
                  </a:defRPr>
                </a:lvl3pPr>
                <a:lvl4pPr eaLnBrk="0" hangingPunct="0">
                  <a:defRPr>
                    <a:solidFill>
                      <a:schemeClr val="tx1"/>
                    </a:solidFill>
                    <a:latin typeface="Calibri" pitchFamily="34" charset="0"/>
                  </a:defRPr>
                </a:lvl4pPr>
                <a:lvl5pPr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defRPr/>
                </a:pPr>
                <a:r>
                  <a:rPr lang="pt-BR" sz="2000" dirty="0">
                    <a:ea typeface="ＭＳ Ｐゴシック" pitchFamily="34" charset="-128"/>
                    <a:cs typeface="Arial" charset="0"/>
                  </a:rPr>
                  <a:t>Palha </a:t>
                </a:r>
              </a:p>
            </p:txBody>
          </p:sp>
        </p:grpSp>
        <p:grpSp>
          <p:nvGrpSpPr>
            <p:cNvPr id="29705" name="Grupo 7"/>
            <p:cNvGrpSpPr>
              <a:grpSpLocks/>
            </p:cNvGrpSpPr>
            <p:nvPr/>
          </p:nvGrpSpPr>
          <p:grpSpPr bwMode="auto">
            <a:xfrm>
              <a:off x="1809750" y="1989138"/>
              <a:ext cx="2185988" cy="715962"/>
              <a:chOff x="1161158" y="5589240"/>
              <a:chExt cx="2186706" cy="715633"/>
            </a:xfrm>
          </p:grpSpPr>
          <p:sp>
            <p:nvSpPr>
              <p:cNvPr id="46" name="Elipse 45"/>
              <p:cNvSpPr/>
              <p:nvPr/>
            </p:nvSpPr>
            <p:spPr bwMode="auto">
              <a:xfrm>
                <a:off x="1161159" y="5589240"/>
                <a:ext cx="2186705" cy="715633"/>
              </a:xfrm>
              <a:prstGeom prst="ellipse">
                <a:avLst/>
              </a:prstGeom>
              <a:gradFill>
                <a:gsLst>
                  <a:gs pos="0">
                    <a:schemeClr val="accent1">
                      <a:lumMod val="50000"/>
                    </a:schemeClr>
                  </a:gs>
                  <a:gs pos="50000">
                    <a:schemeClr val="accent1">
                      <a:tint val="44500"/>
                      <a:satMod val="160000"/>
                    </a:schemeClr>
                  </a:gs>
                  <a:gs pos="100000">
                    <a:schemeClr val="accent1">
                      <a:tint val="23500"/>
                      <a:satMod val="160000"/>
                    </a:schemeClr>
                  </a:gs>
                </a:gsLst>
                <a:lin ang="5400000" scaled="0"/>
              </a:gradFill>
              <a:ln w="9525" cap="flat" cmpd="sng" algn="ctr">
                <a:solidFill>
                  <a:schemeClr val="tx1"/>
                </a:solidFill>
                <a:prstDash val="solid"/>
                <a:round/>
                <a:headEnd type="none" w="med" len="med"/>
                <a:tailEnd type="none" w="med" len="med"/>
              </a:ln>
              <a:effectLst/>
              <a:extLst/>
            </p:spPr>
            <p:txBody>
              <a:bodyPr/>
              <a:lstStyle/>
              <a:p>
                <a:pPr>
                  <a:buClr>
                    <a:srgbClr val="000000"/>
                  </a:buClr>
                  <a:buSzPct val="100000"/>
                  <a:buFont typeface="Times New Roman" pitchFamily="16" charset="0"/>
                  <a:buNone/>
                  <a:defRPr/>
                </a:pPr>
                <a:endParaRPr lang="pt-BR">
                  <a:latin typeface="Times New Roman" pitchFamily="16" charset="0"/>
                  <a:ea typeface="ＭＳ Ｐゴシック" pitchFamily="32" charset="-128"/>
                  <a:cs typeface="Arial" charset="0"/>
                </a:endParaRPr>
              </a:p>
            </p:txBody>
          </p:sp>
          <p:sp>
            <p:nvSpPr>
              <p:cNvPr id="47" name="CaixaDeTexto 5"/>
              <p:cNvSpPr txBox="1">
                <a:spLocks noChangeArrowheads="1"/>
              </p:cNvSpPr>
              <p:nvPr/>
            </p:nvSpPr>
            <p:spPr bwMode="auto">
              <a:xfrm>
                <a:off x="1267556" y="5774892"/>
                <a:ext cx="2034256" cy="399866"/>
              </a:xfrm>
              <a:prstGeom prst="rect">
                <a:avLst/>
              </a:prstGeom>
              <a:noFill/>
              <a:ln>
                <a:noFill/>
              </a:ln>
              <a:extLst/>
            </p:spPr>
            <p:txBody>
              <a:bodyPr>
                <a:spAutoFit/>
              </a:bodyPr>
              <a:lstStyle>
                <a:defPPr>
                  <a:defRPr lang="en-GB"/>
                </a:defPPr>
                <a:lvl1pPr algn="ctr" eaLnBrk="1" hangingPunct="1">
                  <a:defRPr b="1" i="1">
                    <a:solidFill>
                      <a:schemeClr val="tx1"/>
                    </a:solidFill>
                    <a:effectLst>
                      <a:outerShdw blurRad="38100" dist="38100" dir="2700000" algn="tl">
                        <a:srgbClr val="000000">
                          <a:alpha val="43137"/>
                        </a:srgbClr>
                      </a:outerShdw>
                    </a:effectLst>
                    <a:latin typeface="Arial" charset="0"/>
                  </a:defRPr>
                </a:lvl1pPr>
                <a:lvl2pPr eaLnBrk="0" hangingPunct="0">
                  <a:defRPr>
                    <a:solidFill>
                      <a:schemeClr val="tx1"/>
                    </a:solidFill>
                    <a:latin typeface="Calibri" pitchFamily="34" charset="0"/>
                  </a:defRPr>
                </a:lvl2pPr>
                <a:lvl3pPr eaLnBrk="0" hangingPunct="0">
                  <a:defRPr>
                    <a:solidFill>
                      <a:schemeClr val="tx1"/>
                    </a:solidFill>
                    <a:latin typeface="Calibri" pitchFamily="34" charset="0"/>
                  </a:defRPr>
                </a:lvl3pPr>
                <a:lvl4pPr eaLnBrk="0" hangingPunct="0">
                  <a:defRPr>
                    <a:solidFill>
                      <a:schemeClr val="tx1"/>
                    </a:solidFill>
                    <a:latin typeface="Calibri" pitchFamily="34" charset="0"/>
                  </a:defRPr>
                </a:lvl4pPr>
                <a:lvl5pPr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defRPr/>
                </a:pPr>
                <a:r>
                  <a:rPr lang="pt-BR" sz="2000" dirty="0">
                    <a:ea typeface="ＭＳ Ｐゴシック" pitchFamily="34" charset="-128"/>
                    <a:cs typeface="Arial" charset="0"/>
                  </a:rPr>
                  <a:t>Biodiversidade</a:t>
                </a:r>
              </a:p>
            </p:txBody>
          </p:sp>
        </p:grpSp>
        <p:sp>
          <p:nvSpPr>
            <p:cNvPr id="29708" name="CaixaDeTexto 11"/>
            <p:cNvSpPr txBox="1">
              <a:spLocks noChangeArrowheads="1"/>
            </p:cNvSpPr>
            <p:nvPr/>
          </p:nvSpPr>
          <p:spPr bwMode="auto">
            <a:xfrm>
              <a:off x="179388" y="4954588"/>
              <a:ext cx="3197225" cy="922337"/>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w="25400">
              <a:solidFill>
                <a:srgbClr val="008047"/>
              </a:solidFill>
              <a:miter lim="800000"/>
              <a:headEnd/>
              <a:tailEnd/>
            </a:ln>
            <a:effectLst>
              <a:outerShdw blurRad="50800" dist="38100" dir="5400000" algn="t" rotWithShape="0">
                <a:prstClr val="black">
                  <a:alpha val="40000"/>
                </a:prstClr>
              </a:outerShdw>
            </a:effectLst>
          </p:spPr>
          <p:txBody>
            <a:bodyPr>
              <a:spAutoFit/>
            </a:bodyPr>
            <a:lstStyle>
              <a:defPPr>
                <a:defRPr lang="en-GB"/>
              </a:defPPr>
              <a:lvl1pPr marL="285750" indent="-285750" eaLnBrk="1" hangingPunct="1">
                <a:buFontTx/>
                <a:buChar char="-"/>
                <a:defRPr sz="1800">
                  <a:solidFill>
                    <a:schemeClr val="accent1">
                      <a:lumMod val="50000"/>
                    </a:schemeClr>
                  </a:solidFill>
                  <a:latin typeface="Arial" charset="0"/>
                </a:defRPr>
              </a:lvl1pPr>
              <a:lvl2pPr eaLnBrk="0" hangingPunct="0"/>
              <a:lvl3pPr eaLnBrk="0" hangingPunct="0"/>
              <a:lvl4pPr eaLnBrk="0" hangingPunct="0"/>
              <a:lvl5pPr eaLnBrk="0" hangingPunct="0"/>
              <a:lvl6pPr marL="2514600" indent="-228600" defTabSz="449263" eaLnBrk="0" fontAlgn="base" hangingPunct="0">
                <a:spcBef>
                  <a:spcPct val="0"/>
                </a:spcBef>
                <a:spcAft>
                  <a:spcPct val="0"/>
                </a:spcAft>
              </a:lvl6pPr>
              <a:lvl7pPr marL="2971800" indent="-228600" defTabSz="449263" eaLnBrk="0" fontAlgn="base" hangingPunct="0">
                <a:spcBef>
                  <a:spcPct val="0"/>
                </a:spcBef>
                <a:spcAft>
                  <a:spcPct val="0"/>
                </a:spcAft>
              </a:lvl7pPr>
              <a:lvl8pPr marL="3429000" indent="-228600" defTabSz="449263" eaLnBrk="0" fontAlgn="base" hangingPunct="0">
                <a:spcBef>
                  <a:spcPct val="0"/>
                </a:spcBef>
                <a:spcAft>
                  <a:spcPct val="0"/>
                </a:spcAft>
              </a:lvl8pPr>
              <a:lvl9pPr marL="3886200" indent="-228600" defTabSz="449263" eaLnBrk="0" fontAlgn="base" hangingPunct="0">
                <a:spcBef>
                  <a:spcPct val="0"/>
                </a:spcBef>
                <a:spcAft>
                  <a:spcPct val="0"/>
                </a:spcAft>
              </a:lvl9pPr>
            </a:lstStyle>
            <a:p>
              <a:pPr>
                <a:defRPr/>
              </a:pPr>
              <a:r>
                <a:rPr lang="pt-BR" dirty="0">
                  <a:ea typeface="ＭＳ Ｐゴシック" pitchFamily="34" charset="-128"/>
                  <a:cs typeface="Arial" charset="0"/>
                </a:rPr>
                <a:t>Fotossíntese 100% tempo</a:t>
              </a:r>
            </a:p>
            <a:p>
              <a:pPr>
                <a:defRPr/>
              </a:pPr>
              <a:r>
                <a:rPr lang="pt-BR" dirty="0">
                  <a:ea typeface="ＭＳ Ｐゴシック" pitchFamily="34" charset="-128"/>
                  <a:cs typeface="Arial" charset="0"/>
                </a:rPr>
                <a:t>Dissipação de energia</a:t>
              </a:r>
            </a:p>
            <a:p>
              <a:pPr>
                <a:defRPr/>
              </a:pPr>
              <a:r>
                <a:rPr lang="pt-BR" dirty="0">
                  <a:ea typeface="ＭＳ Ｐゴシック" pitchFamily="34" charset="-128"/>
                  <a:cs typeface="Arial" charset="0"/>
                </a:rPr>
                <a:t>Sombreamento.</a:t>
              </a:r>
            </a:p>
          </p:txBody>
        </p:sp>
        <p:sp>
          <p:nvSpPr>
            <p:cNvPr id="30733" name="CaixaDeTexto 50"/>
            <p:cNvSpPr txBox="1">
              <a:spLocks noChangeArrowheads="1"/>
            </p:cNvSpPr>
            <p:nvPr/>
          </p:nvSpPr>
          <p:spPr bwMode="auto">
            <a:xfrm>
              <a:off x="5551488" y="2478088"/>
              <a:ext cx="3197225" cy="2030412"/>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w="25400">
              <a:solidFill>
                <a:srgbClr val="008047"/>
              </a:solidFill>
              <a:miter lim="800000"/>
              <a:headEnd/>
              <a:tailEnd/>
            </a:ln>
            <a:effectLst>
              <a:outerShdw blurRad="50800" dist="38100" dir="5400000" algn="t" rotWithShape="0">
                <a:prstClr val="black">
                  <a:alpha val="40000"/>
                </a:prstClr>
              </a:outerShdw>
            </a:effectLst>
            <a:extLst/>
          </p:spPr>
          <p:txBody>
            <a:bodyPr>
              <a:spAutoFit/>
            </a:bodyPr>
            <a:lstStyle>
              <a:lvl1pPr marL="285750" indent="-285750" eaLnBrk="0" hangingPunct="0">
                <a:defRPr sz="2400">
                  <a:solidFill>
                    <a:schemeClr val="bg1"/>
                  </a:solidFill>
                  <a:latin typeface="Times New Roman" pitchFamily="18" charset="0"/>
                  <a:ea typeface="ＭＳ Ｐゴシック" pitchFamily="34" charset="-128"/>
                </a:defRPr>
              </a:lvl1pPr>
              <a:lvl2pPr eaLnBrk="0" hangingPunct="0">
                <a:defRPr sz="2400">
                  <a:solidFill>
                    <a:schemeClr val="bg1"/>
                  </a:solidFill>
                  <a:latin typeface="Times New Roman" pitchFamily="18" charset="0"/>
                  <a:ea typeface="ＭＳ Ｐゴシック" pitchFamily="34" charset="-128"/>
                </a:defRPr>
              </a:lvl2pPr>
              <a:lvl3pPr eaLnBrk="0" hangingPunct="0">
                <a:defRPr sz="2400">
                  <a:solidFill>
                    <a:schemeClr val="bg1"/>
                  </a:solidFill>
                  <a:latin typeface="Times New Roman" pitchFamily="18" charset="0"/>
                  <a:ea typeface="ＭＳ Ｐゴシック" pitchFamily="34" charset="-128"/>
                </a:defRPr>
              </a:lvl3pPr>
              <a:lvl4pPr eaLnBrk="0" hangingPunct="0">
                <a:defRPr sz="2400">
                  <a:solidFill>
                    <a:schemeClr val="bg1"/>
                  </a:solidFill>
                  <a:latin typeface="Times New Roman" pitchFamily="18" charset="0"/>
                  <a:ea typeface="ＭＳ Ｐゴシック" pitchFamily="34" charset="-128"/>
                </a:defRPr>
              </a:lvl4pPr>
              <a:lvl5pPr eaLnBrk="0" hangingPunct="0">
                <a:defRPr sz="2400">
                  <a:solidFill>
                    <a:schemeClr val="bg1"/>
                  </a:solidFill>
                  <a:latin typeface="Times New Roman" pitchFamily="18" charset="0"/>
                  <a:ea typeface="ＭＳ Ｐゴシック" pitchFamily="34" charset="-128"/>
                </a:defRPr>
              </a:lvl5pPr>
              <a:lvl6pPr marL="2514600" indent="-228600" defTabSz="449263" eaLnBrk="0" fontAlgn="base" hangingPunct="0">
                <a:spcBef>
                  <a:spcPct val="0"/>
                </a:spcBef>
                <a:spcAft>
                  <a:spcPct val="0"/>
                </a:spcAft>
                <a:defRPr sz="2400">
                  <a:solidFill>
                    <a:schemeClr val="bg1"/>
                  </a:solidFill>
                  <a:latin typeface="Times New Roman" pitchFamily="18" charset="0"/>
                  <a:ea typeface="ＭＳ Ｐゴシック" pitchFamily="34" charset="-128"/>
                </a:defRPr>
              </a:lvl6pPr>
              <a:lvl7pPr marL="2971800" indent="-228600" defTabSz="449263" eaLnBrk="0" fontAlgn="base" hangingPunct="0">
                <a:spcBef>
                  <a:spcPct val="0"/>
                </a:spcBef>
                <a:spcAft>
                  <a:spcPct val="0"/>
                </a:spcAft>
                <a:defRPr sz="2400">
                  <a:solidFill>
                    <a:schemeClr val="bg1"/>
                  </a:solidFill>
                  <a:latin typeface="Times New Roman" pitchFamily="18" charset="0"/>
                  <a:ea typeface="ＭＳ Ｐゴシック" pitchFamily="34" charset="-128"/>
                </a:defRPr>
              </a:lvl7pPr>
              <a:lvl8pPr marL="3429000" indent="-228600" defTabSz="449263" eaLnBrk="0" fontAlgn="base" hangingPunct="0">
                <a:spcBef>
                  <a:spcPct val="0"/>
                </a:spcBef>
                <a:spcAft>
                  <a:spcPct val="0"/>
                </a:spcAft>
                <a:defRPr sz="2400">
                  <a:solidFill>
                    <a:schemeClr val="bg1"/>
                  </a:solidFill>
                  <a:latin typeface="Times New Roman" pitchFamily="18" charset="0"/>
                  <a:ea typeface="ＭＳ Ｐゴシック" pitchFamily="34" charset="-128"/>
                </a:defRPr>
              </a:lvl8pPr>
              <a:lvl9pPr marL="3886200" indent="-228600" defTabSz="449263" eaLnBrk="0" fontAlgn="base" hangingPunct="0">
                <a:spcBef>
                  <a:spcPct val="0"/>
                </a:spcBef>
                <a:spcAft>
                  <a:spcPct val="0"/>
                </a:spcAft>
                <a:defRPr sz="2400">
                  <a:solidFill>
                    <a:schemeClr val="bg1"/>
                  </a:solidFill>
                  <a:latin typeface="Times New Roman" pitchFamily="18" charset="0"/>
                  <a:ea typeface="ＭＳ Ｐゴシック" pitchFamily="34" charset="-128"/>
                </a:defRPr>
              </a:lvl9pPr>
            </a:lstStyle>
            <a:p>
              <a:pPr eaLnBrk="1" hangingPunct="1">
                <a:buFontTx/>
                <a:buChar char="-"/>
                <a:defRPr/>
              </a:pPr>
              <a:r>
                <a:rPr lang="pt-BR" sz="1800" dirty="0" err="1">
                  <a:solidFill>
                    <a:schemeClr val="accent1">
                      <a:lumMod val="50000"/>
                    </a:schemeClr>
                  </a:solidFill>
                  <a:latin typeface="Arial" charset="0"/>
                  <a:cs typeface="Arial" charset="0"/>
                </a:rPr>
                <a:t>Exudatos</a:t>
              </a:r>
              <a:r>
                <a:rPr lang="pt-BR" sz="1800" dirty="0">
                  <a:solidFill>
                    <a:schemeClr val="accent1">
                      <a:lumMod val="50000"/>
                    </a:schemeClr>
                  </a:solidFill>
                  <a:latin typeface="Arial" charset="0"/>
                  <a:cs typeface="Arial" charset="0"/>
                </a:rPr>
                <a:t>, secreções, mucilagens, </a:t>
              </a:r>
              <a:r>
                <a:rPr lang="pt-BR" sz="1800" dirty="0" err="1">
                  <a:solidFill>
                    <a:schemeClr val="accent1">
                      <a:lumMod val="50000"/>
                    </a:schemeClr>
                  </a:solidFill>
                  <a:latin typeface="Arial" charset="0"/>
                  <a:cs typeface="Arial" charset="0"/>
                </a:rPr>
                <a:t>lisatos</a:t>
              </a:r>
              <a:endParaRPr lang="pt-BR" sz="1800" dirty="0">
                <a:solidFill>
                  <a:schemeClr val="accent1">
                    <a:lumMod val="50000"/>
                  </a:schemeClr>
                </a:solidFill>
                <a:latin typeface="Arial" charset="0"/>
                <a:cs typeface="Arial" charset="0"/>
              </a:endParaRPr>
            </a:p>
            <a:p>
              <a:pPr eaLnBrk="1" hangingPunct="1">
                <a:buFontTx/>
                <a:buChar char="-"/>
                <a:defRPr/>
              </a:pPr>
              <a:r>
                <a:rPr lang="pt-BR" sz="1800" dirty="0">
                  <a:solidFill>
                    <a:schemeClr val="accent1">
                      <a:lumMod val="50000"/>
                    </a:schemeClr>
                  </a:solidFill>
                  <a:latin typeface="Arial" charset="0"/>
                  <a:cs typeface="Arial" charset="0"/>
                </a:rPr>
                <a:t>Agregação/estabilidade</a:t>
              </a:r>
            </a:p>
            <a:p>
              <a:pPr eaLnBrk="1" hangingPunct="1">
                <a:buFontTx/>
                <a:buChar char="-"/>
                <a:defRPr/>
              </a:pPr>
              <a:r>
                <a:rPr lang="pt-BR" sz="1800" dirty="0">
                  <a:solidFill>
                    <a:schemeClr val="accent1">
                      <a:lumMod val="50000"/>
                    </a:schemeClr>
                  </a:solidFill>
                  <a:latin typeface="Arial" charset="0"/>
                  <a:cs typeface="Arial" charset="0"/>
                </a:rPr>
                <a:t>Porosidade, infiltração</a:t>
              </a:r>
            </a:p>
            <a:p>
              <a:pPr eaLnBrk="1" hangingPunct="1">
                <a:buFontTx/>
                <a:buChar char="-"/>
                <a:defRPr/>
              </a:pPr>
              <a:r>
                <a:rPr lang="pt-BR" sz="1800" dirty="0">
                  <a:solidFill>
                    <a:schemeClr val="accent1">
                      <a:lumMod val="50000"/>
                    </a:schemeClr>
                  </a:solidFill>
                  <a:latin typeface="Arial" charset="0"/>
                  <a:cs typeface="Arial" charset="0"/>
                </a:rPr>
                <a:t>Retenção de água, nutrientes</a:t>
              </a:r>
            </a:p>
            <a:p>
              <a:pPr eaLnBrk="1" hangingPunct="1">
                <a:buFontTx/>
                <a:buChar char="-"/>
                <a:defRPr/>
              </a:pPr>
              <a:r>
                <a:rPr lang="pt-BR" sz="1800" dirty="0">
                  <a:solidFill>
                    <a:schemeClr val="accent1">
                      <a:lumMod val="50000"/>
                    </a:schemeClr>
                  </a:solidFill>
                  <a:latin typeface="Arial" charset="0"/>
                  <a:cs typeface="Arial" charset="0"/>
                </a:rPr>
                <a:t>MOS</a:t>
              </a:r>
            </a:p>
          </p:txBody>
        </p:sp>
        <p:sp>
          <p:nvSpPr>
            <p:cNvPr id="29710" name="CaixaDeTexto 51"/>
            <p:cNvSpPr txBox="1">
              <a:spLocks noChangeArrowheads="1"/>
            </p:cNvSpPr>
            <p:nvPr/>
          </p:nvSpPr>
          <p:spPr bwMode="auto">
            <a:xfrm>
              <a:off x="4327525" y="5084763"/>
              <a:ext cx="3197225" cy="923925"/>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w="25400">
              <a:solidFill>
                <a:srgbClr val="008047"/>
              </a:solidFill>
              <a:miter lim="800000"/>
              <a:headEnd/>
              <a:tailEnd/>
            </a:ln>
            <a:effectLst>
              <a:outerShdw blurRad="50800" dist="38100" dir="5400000" algn="t" rotWithShape="0">
                <a:prstClr val="black">
                  <a:alpha val="40000"/>
                </a:prstClr>
              </a:outerShdw>
            </a:effectLst>
          </p:spPr>
          <p:txBody>
            <a:bodyPr>
              <a:spAutoFit/>
            </a:bodyPr>
            <a:lstStyle>
              <a:defPPr>
                <a:defRPr lang="en-GB"/>
              </a:defPPr>
              <a:lvl1pPr marL="285750" indent="-285750" eaLnBrk="1" hangingPunct="1">
                <a:buFontTx/>
                <a:buChar char="-"/>
                <a:defRPr sz="1800">
                  <a:solidFill>
                    <a:schemeClr val="accent1">
                      <a:lumMod val="50000"/>
                    </a:schemeClr>
                  </a:solidFill>
                  <a:latin typeface="Arial" charset="0"/>
                </a:defRPr>
              </a:lvl1pPr>
              <a:lvl2pPr eaLnBrk="0" hangingPunct="0"/>
              <a:lvl3pPr eaLnBrk="0" hangingPunct="0"/>
              <a:lvl4pPr eaLnBrk="0" hangingPunct="0"/>
              <a:lvl5pPr eaLnBrk="0" hangingPunct="0"/>
              <a:lvl6pPr marL="2514600" indent="-228600" defTabSz="449263" eaLnBrk="0" fontAlgn="base" hangingPunct="0">
                <a:spcBef>
                  <a:spcPct val="0"/>
                </a:spcBef>
                <a:spcAft>
                  <a:spcPct val="0"/>
                </a:spcAft>
              </a:lvl6pPr>
              <a:lvl7pPr marL="2971800" indent="-228600" defTabSz="449263" eaLnBrk="0" fontAlgn="base" hangingPunct="0">
                <a:spcBef>
                  <a:spcPct val="0"/>
                </a:spcBef>
                <a:spcAft>
                  <a:spcPct val="0"/>
                </a:spcAft>
              </a:lvl7pPr>
              <a:lvl8pPr marL="3429000" indent="-228600" defTabSz="449263" eaLnBrk="0" fontAlgn="base" hangingPunct="0">
                <a:spcBef>
                  <a:spcPct val="0"/>
                </a:spcBef>
                <a:spcAft>
                  <a:spcPct val="0"/>
                </a:spcAft>
              </a:lvl8pPr>
              <a:lvl9pPr marL="3886200" indent="-228600" defTabSz="449263" eaLnBrk="0" fontAlgn="base" hangingPunct="0">
                <a:spcBef>
                  <a:spcPct val="0"/>
                </a:spcBef>
                <a:spcAft>
                  <a:spcPct val="0"/>
                </a:spcAft>
              </a:lvl9pPr>
            </a:lstStyle>
            <a:p>
              <a:pPr>
                <a:defRPr/>
              </a:pPr>
              <a:r>
                <a:rPr lang="pt-BR" dirty="0">
                  <a:ea typeface="ＭＳ Ｐゴシック" pitchFamily="34" charset="-128"/>
                  <a:cs typeface="Arial" charset="0"/>
                </a:rPr>
                <a:t>Dissipação de energia</a:t>
              </a:r>
            </a:p>
            <a:p>
              <a:pPr>
                <a:defRPr/>
              </a:pPr>
              <a:r>
                <a:rPr lang="pt-BR" dirty="0">
                  <a:ea typeface="ＭＳ Ｐゴシック" pitchFamily="34" charset="-128"/>
                  <a:cs typeface="Arial" charset="0"/>
                </a:rPr>
                <a:t>Evaporação</a:t>
              </a:r>
            </a:p>
            <a:p>
              <a:pPr>
                <a:defRPr/>
              </a:pPr>
              <a:r>
                <a:rPr lang="pt-BR" dirty="0">
                  <a:ea typeface="ＭＳ Ｐゴシック" pitchFamily="34" charset="-128"/>
                  <a:cs typeface="Arial" charset="0"/>
                </a:rPr>
                <a:t>Supressão de plantas</a:t>
              </a:r>
            </a:p>
          </p:txBody>
        </p:sp>
        <p:cxnSp>
          <p:nvCxnSpPr>
            <p:cNvPr id="29711" name="Conector de seta reta 13"/>
            <p:cNvCxnSpPr>
              <a:cxnSpLocks noChangeShapeType="1"/>
            </p:cNvCxnSpPr>
            <p:nvPr/>
          </p:nvCxnSpPr>
          <p:spPr bwMode="auto">
            <a:xfrm>
              <a:off x="1692275" y="3644900"/>
              <a:ext cx="855663" cy="504825"/>
            </a:xfrm>
            <a:prstGeom prst="straightConnector1">
              <a:avLst/>
            </a:prstGeom>
            <a:noFill/>
            <a:ln w="25400"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29712" name="Conector angulado 19"/>
            <p:cNvCxnSpPr>
              <a:cxnSpLocks noChangeShapeType="1"/>
              <a:endCxn id="30733" idx="1"/>
            </p:cNvCxnSpPr>
            <p:nvPr/>
          </p:nvCxnSpPr>
          <p:spPr bwMode="auto">
            <a:xfrm>
              <a:off x="5003800" y="3282950"/>
              <a:ext cx="547688" cy="211138"/>
            </a:xfrm>
            <a:prstGeom prst="bentConnector3">
              <a:avLst>
                <a:gd name="adj1" fmla="val 50000"/>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29713" name="Conector angulado 55"/>
            <p:cNvCxnSpPr>
              <a:cxnSpLocks noChangeShapeType="1"/>
            </p:cNvCxnSpPr>
            <p:nvPr/>
          </p:nvCxnSpPr>
          <p:spPr bwMode="auto">
            <a:xfrm rot="16200000" flipH="1">
              <a:off x="315913" y="3938587"/>
              <a:ext cx="1671638" cy="360363"/>
            </a:xfrm>
            <a:prstGeom prst="bentConnector3">
              <a:avLst>
                <a:gd name="adj1" fmla="val 50000"/>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29714" name="Conector angulado 57"/>
            <p:cNvCxnSpPr>
              <a:cxnSpLocks noChangeShapeType="1"/>
            </p:cNvCxnSpPr>
            <p:nvPr/>
          </p:nvCxnSpPr>
          <p:spPr bwMode="auto">
            <a:xfrm>
              <a:off x="3448050" y="4435475"/>
              <a:ext cx="879475" cy="649288"/>
            </a:xfrm>
            <a:prstGeom prst="bentConnector3">
              <a:avLst>
                <a:gd name="adj1" fmla="val 50000"/>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grpSp>
      <p:cxnSp>
        <p:nvCxnSpPr>
          <p:cNvPr id="44039" name="Conector de seta reta 25"/>
          <p:cNvCxnSpPr>
            <a:cxnSpLocks noChangeShapeType="1"/>
          </p:cNvCxnSpPr>
          <p:nvPr/>
        </p:nvCxnSpPr>
        <p:spPr bwMode="auto">
          <a:xfrm flipH="1">
            <a:off x="1954213" y="2503686"/>
            <a:ext cx="169862" cy="349250"/>
          </a:xfrm>
          <a:prstGeom prst="straightConnector1">
            <a:avLst/>
          </a:prstGeom>
          <a:noFill/>
          <a:ln w="19050" algn="ctr">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040" name="Conector de seta reta 30719"/>
          <p:cNvCxnSpPr>
            <a:cxnSpLocks noChangeShapeType="1"/>
          </p:cNvCxnSpPr>
          <p:nvPr/>
        </p:nvCxnSpPr>
        <p:spPr bwMode="auto">
          <a:xfrm>
            <a:off x="3819525" y="2491556"/>
            <a:ext cx="274638" cy="433388"/>
          </a:xfrm>
          <a:prstGeom prst="straightConnector1">
            <a:avLst/>
          </a:prstGeom>
          <a:noFill/>
          <a:ln w="19050" algn="ctr">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5" name="Imagem 24" descr="C:\Users\usuario\Desktop\SOLO VIVO_ FEV 15\FOLDER Solo Vivo\logo_Solovivo-color(1).png"/>
          <p:cNvPicPr/>
          <p:nvPr/>
        </p:nvPicPr>
        <p:blipFill>
          <a:blip r:embed="rId3">
            <a:extLst>
              <a:ext uri="{28A0092B-C50C-407E-A947-70E740481C1C}">
                <a14:useLocalDpi xmlns:a14="http://schemas.microsoft.com/office/drawing/2010/main" val="0"/>
              </a:ext>
            </a:extLst>
          </a:blip>
          <a:srcRect/>
          <a:stretch>
            <a:fillRect/>
          </a:stretch>
        </p:blipFill>
        <p:spPr bwMode="auto">
          <a:xfrm>
            <a:off x="7561765" y="116632"/>
            <a:ext cx="1402723" cy="1224136"/>
          </a:xfrm>
          <a:prstGeom prst="rect">
            <a:avLst/>
          </a:prstGeom>
          <a:noFill/>
          <a:ln>
            <a:noFill/>
          </a:ln>
        </p:spPr>
      </p:pic>
    </p:spTree>
    <p:extLst>
      <p:ext uri="{BB962C8B-B14F-4D97-AF65-F5344CB8AC3E}">
        <p14:creationId xmlns:p14="http://schemas.microsoft.com/office/powerpoint/2010/main" val="3613005731"/>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5" name="Text Box 9"/>
          <p:cNvSpPr txBox="1">
            <a:spLocks noChangeArrowheads="1"/>
          </p:cNvSpPr>
          <p:nvPr/>
        </p:nvSpPr>
        <p:spPr bwMode="auto">
          <a:xfrm>
            <a:off x="539750" y="1671766"/>
            <a:ext cx="6408514" cy="4493538"/>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w="25400">
            <a:noFill/>
            <a:miter lim="800000"/>
            <a:headEnd/>
            <a:tailEnd/>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wrap="square">
            <a:spAutoFit/>
          </a:bodyPr>
          <a:lstStyle>
            <a:defPPr>
              <a:defRPr lang="en-GB"/>
            </a:defPPr>
            <a:lvl1pPr marL="285750" indent="-285750" eaLnBrk="1" hangingPunct="1">
              <a:buFontTx/>
              <a:buChar char="-"/>
              <a:defRPr sz="1800">
                <a:solidFill>
                  <a:schemeClr val="accent1">
                    <a:lumMod val="50000"/>
                  </a:schemeClr>
                </a:solidFill>
                <a:latin typeface="Arial" charset="0"/>
              </a:defRPr>
            </a:lvl1pPr>
            <a:lvl2pPr eaLnBrk="0" hangingPunct="0"/>
            <a:lvl3pPr eaLnBrk="0" hangingPunct="0"/>
            <a:lvl4pPr eaLnBrk="0" hangingPunct="0"/>
            <a:lvl5pPr eaLnBrk="0" hangingPunct="0"/>
            <a:lvl6pPr marL="2514600" indent="-228600" defTabSz="449263" eaLnBrk="0" fontAlgn="base" hangingPunct="0">
              <a:spcBef>
                <a:spcPct val="0"/>
              </a:spcBef>
              <a:spcAft>
                <a:spcPct val="0"/>
              </a:spcAft>
            </a:lvl6pPr>
            <a:lvl7pPr marL="2971800" indent="-228600" defTabSz="449263" eaLnBrk="0" fontAlgn="base" hangingPunct="0">
              <a:spcBef>
                <a:spcPct val="0"/>
              </a:spcBef>
              <a:spcAft>
                <a:spcPct val="0"/>
              </a:spcAft>
            </a:lvl7pPr>
            <a:lvl8pPr marL="3429000" indent="-228600" defTabSz="449263" eaLnBrk="0" fontAlgn="base" hangingPunct="0">
              <a:spcBef>
                <a:spcPct val="0"/>
              </a:spcBef>
              <a:spcAft>
                <a:spcPct val="0"/>
              </a:spcAft>
            </a:lvl8pPr>
            <a:lvl9pPr marL="3886200" indent="-228600" defTabSz="449263" eaLnBrk="0" fontAlgn="base" hangingPunct="0">
              <a:spcBef>
                <a:spcPct val="0"/>
              </a:spcBef>
              <a:spcAft>
                <a:spcPct val="0"/>
              </a:spcAft>
            </a:lvl9pPr>
          </a:lstStyle>
          <a:p>
            <a:pPr marL="0" indent="0">
              <a:buFontTx/>
              <a:buNone/>
              <a:defRPr/>
            </a:pPr>
            <a:r>
              <a:rPr lang="pt-BR" sz="2000" dirty="0">
                <a:ea typeface="ＭＳ Ｐゴシック" pitchFamily="34" charset="-128"/>
                <a:cs typeface="Arial" charset="0"/>
              </a:rPr>
              <a:t>      </a:t>
            </a:r>
            <a:r>
              <a:rPr lang="pt-BR" sz="2600" b="1" dirty="0">
                <a:ln>
                  <a:solidFill>
                    <a:srgbClr val="002060"/>
                  </a:solidFill>
                </a:ln>
                <a:solidFill>
                  <a:srgbClr val="008047"/>
                </a:solidFill>
                <a:ea typeface="ＭＳ Ｐゴシック" pitchFamily="34" charset="-128"/>
                <a:cs typeface="Arial" charset="0"/>
              </a:rPr>
              <a:t>Conjunto de práticas</a:t>
            </a:r>
            <a:r>
              <a:rPr lang="pt-BR" sz="2600" b="1" dirty="0">
                <a:solidFill>
                  <a:srgbClr val="008047"/>
                </a:solidFill>
                <a:ea typeface="ＭＳ Ｐゴシック" pitchFamily="34" charset="-128"/>
                <a:cs typeface="Arial" charset="0"/>
              </a:rPr>
              <a:t>:</a:t>
            </a:r>
          </a:p>
          <a:p>
            <a:pPr marL="0" indent="0">
              <a:buFontTx/>
              <a:buNone/>
              <a:defRPr/>
            </a:pPr>
            <a:r>
              <a:rPr lang="pt-BR" sz="2000" dirty="0">
                <a:ea typeface="ＭＳ Ｐゴシック" pitchFamily="34" charset="-128"/>
                <a:cs typeface="Arial" charset="0"/>
              </a:rPr>
              <a:t> </a:t>
            </a:r>
          </a:p>
          <a:p>
            <a:pPr>
              <a:defRPr/>
            </a:pPr>
            <a:r>
              <a:rPr lang="pt-BR" sz="2000" b="1" dirty="0" err="1">
                <a:ea typeface="ＭＳ Ｐゴシック" pitchFamily="34" charset="-128"/>
                <a:cs typeface="Arial" charset="0"/>
              </a:rPr>
              <a:t>Colher-semear</a:t>
            </a:r>
            <a:endParaRPr lang="pt-BR" sz="2000" b="1" dirty="0">
              <a:ea typeface="ＭＳ Ｐゴシック" pitchFamily="34" charset="-128"/>
              <a:cs typeface="Arial" charset="0"/>
            </a:endParaRPr>
          </a:p>
          <a:p>
            <a:pPr>
              <a:defRPr/>
            </a:pPr>
            <a:endParaRPr lang="pt-BR" sz="2000" b="1" dirty="0">
              <a:ea typeface="ＭＳ Ｐゴシック" pitchFamily="34" charset="-128"/>
              <a:cs typeface="Arial" charset="0"/>
            </a:endParaRPr>
          </a:p>
          <a:p>
            <a:pPr>
              <a:defRPr/>
            </a:pPr>
            <a:r>
              <a:rPr lang="pt-BR" sz="2000" b="1" dirty="0">
                <a:ea typeface="ＭＳ Ｐゴシック" pitchFamily="34" charset="-128"/>
                <a:cs typeface="Arial" charset="0"/>
              </a:rPr>
              <a:t>Mobilização de solo apenas na linha de semeadura</a:t>
            </a:r>
          </a:p>
          <a:p>
            <a:pPr>
              <a:defRPr/>
            </a:pPr>
            <a:endParaRPr lang="pt-BR" sz="2000" b="1" dirty="0">
              <a:ea typeface="ＭＳ Ｐゴシック" pitchFamily="34" charset="-128"/>
              <a:cs typeface="Arial" charset="0"/>
            </a:endParaRPr>
          </a:p>
          <a:p>
            <a:pPr>
              <a:defRPr/>
            </a:pPr>
            <a:r>
              <a:rPr lang="pt-BR" sz="2000" b="1" dirty="0">
                <a:ea typeface="ＭＳ Ｐゴシック" pitchFamily="34" charset="-128"/>
                <a:cs typeface="Arial" charset="0"/>
              </a:rPr>
              <a:t>Rotação e consorciação de culturas/ILPF</a:t>
            </a:r>
          </a:p>
          <a:p>
            <a:pPr>
              <a:defRPr/>
            </a:pPr>
            <a:endParaRPr lang="pt-BR" sz="2000" dirty="0">
              <a:ea typeface="ＭＳ Ｐゴシック" pitchFamily="34" charset="-128"/>
              <a:cs typeface="Arial" charset="0"/>
            </a:endParaRPr>
          </a:p>
          <a:p>
            <a:pPr>
              <a:defRPr/>
            </a:pPr>
            <a:r>
              <a:rPr lang="pt-BR" sz="2000" b="1" dirty="0">
                <a:ea typeface="ＭＳ Ｐゴシック" pitchFamily="34" charset="-128"/>
                <a:cs typeface="Arial" charset="0"/>
              </a:rPr>
              <a:t>Práticas Conservacionistas</a:t>
            </a:r>
          </a:p>
          <a:p>
            <a:pPr>
              <a:defRPr/>
            </a:pPr>
            <a:endParaRPr lang="pt-BR" sz="2000" b="1" dirty="0">
              <a:ea typeface="ＭＳ Ｐゴシック" pitchFamily="34" charset="-128"/>
              <a:cs typeface="Arial" charset="0"/>
            </a:endParaRPr>
          </a:p>
          <a:p>
            <a:pPr>
              <a:defRPr/>
            </a:pPr>
            <a:r>
              <a:rPr lang="pt-BR" sz="2000" b="1" dirty="0">
                <a:ea typeface="ＭＳ Ｐゴシック" pitchFamily="34" charset="-128"/>
                <a:cs typeface="Arial" charset="0"/>
              </a:rPr>
              <a:t>Gestão plantas, animais, solo, água, máquinas, RH, produtos</a:t>
            </a:r>
          </a:p>
          <a:p>
            <a:pPr>
              <a:defRPr/>
            </a:pPr>
            <a:endParaRPr lang="pt-BR" sz="2000" dirty="0">
              <a:ea typeface="ＭＳ Ｐゴシック" pitchFamily="34" charset="-128"/>
              <a:cs typeface="Arial" charset="0"/>
            </a:endParaRPr>
          </a:p>
        </p:txBody>
      </p:sp>
      <p:sp>
        <p:nvSpPr>
          <p:cNvPr id="2" name="Text Box 9"/>
          <p:cNvSpPr txBox="1">
            <a:spLocks noChangeArrowheads="1"/>
          </p:cNvSpPr>
          <p:nvPr/>
        </p:nvSpPr>
        <p:spPr bwMode="auto">
          <a:xfrm>
            <a:off x="5292080" y="5417145"/>
            <a:ext cx="3238500" cy="892175"/>
          </a:xfrm>
          <a:prstGeom prst="rect">
            <a:avLst/>
          </a:prstGeom>
          <a:solidFill>
            <a:schemeClr val="accent3"/>
          </a:solidFill>
          <a:ln>
            <a:noFill/>
          </a:ln>
          <a:effectLst>
            <a:glow rad="127000">
              <a:srgbClr val="00B050"/>
            </a:glow>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a:defRPr/>
            </a:pPr>
            <a:r>
              <a:rPr lang="pt-BR" sz="2600" b="1" dirty="0">
                <a:solidFill>
                  <a:srgbClr val="008047"/>
                </a:solidFill>
                <a:latin typeface="Arial" charset="0"/>
                <a:ea typeface="ＭＳ Ｐゴシック" pitchFamily="34" charset="-128"/>
              </a:rPr>
              <a:t>Agricultura Conservacionista!!</a:t>
            </a:r>
          </a:p>
        </p:txBody>
      </p:sp>
      <p:pic>
        <p:nvPicPr>
          <p:cNvPr id="5" name="Imagem 4" descr="C:\Users\usuario\Desktop\SOLO VIVO_ FEV 15\FOLDER Solo Vivo\logo_Solovivo-color(1).png"/>
          <p:cNvPicPr/>
          <p:nvPr/>
        </p:nvPicPr>
        <p:blipFill>
          <a:blip r:embed="rId3">
            <a:extLst>
              <a:ext uri="{28A0092B-C50C-407E-A947-70E740481C1C}">
                <a14:useLocalDpi xmlns:a14="http://schemas.microsoft.com/office/drawing/2010/main" val="0"/>
              </a:ext>
            </a:extLst>
          </a:blip>
          <a:srcRect/>
          <a:stretch>
            <a:fillRect/>
          </a:stretch>
        </p:blipFill>
        <p:spPr bwMode="auto">
          <a:xfrm>
            <a:off x="7561765" y="116632"/>
            <a:ext cx="1402723" cy="1224136"/>
          </a:xfrm>
          <a:prstGeom prst="rect">
            <a:avLst/>
          </a:prstGeom>
          <a:noFill/>
          <a:ln>
            <a:noFill/>
          </a:ln>
        </p:spPr>
      </p:pic>
      <p:sp>
        <p:nvSpPr>
          <p:cNvPr id="6" name="Título 1"/>
          <p:cNvSpPr txBox="1">
            <a:spLocks/>
          </p:cNvSpPr>
          <p:nvPr/>
        </p:nvSpPr>
        <p:spPr bwMode="auto">
          <a:xfrm>
            <a:off x="107504" y="260648"/>
            <a:ext cx="7200800" cy="647478"/>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defPPr>
              <a:defRPr lang="en-GB"/>
            </a:defPPr>
            <a:lvl1pPr eaLnBrk="0" hangingPunct="0">
              <a:spcAft>
                <a:spcPts val="600"/>
              </a:spcAft>
              <a:buClr>
                <a:srgbClr val="000000"/>
              </a:buClr>
              <a:buSzPct val="100000"/>
              <a:buFont typeface="Times New Roman" panose="02020603050405020304" pitchFamily="18" charset="0"/>
              <a:defRPr sz="3200" b="1">
                <a:solidFill>
                  <a:schemeClr val="accent1">
                    <a:lumMod val="50000"/>
                  </a:schemeClr>
                </a:solidFill>
                <a:effectLst>
                  <a:outerShdw blurRad="38100" dist="38100" dir="2700000" algn="tl">
                    <a:srgbClr val="000000">
                      <a:alpha val="43137"/>
                    </a:srgbClr>
                  </a:outerShdw>
                </a:effectLst>
                <a:latin typeface="Calibri" panose="020F0502020204030204" pitchFamily="34" charset="0"/>
              </a:defRPr>
            </a:lvl1pPr>
            <a:lvl2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2pPr>
            <a:lvl3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3pPr>
            <a:lvl4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4pPr>
            <a:lvl5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5pPr>
            <a:lvl6pPr marL="25146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6pPr>
            <a:lvl7pPr marL="29718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7pPr>
            <a:lvl8pPr marL="34290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8pPr>
            <a:lvl9pPr marL="38862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9pPr>
          </a:lstStyle>
          <a:p>
            <a:r>
              <a:rPr lang="pt-BR" dirty="0"/>
              <a:t>Sistema Plantio Direto: como fazer?</a:t>
            </a:r>
          </a:p>
        </p:txBody>
      </p:sp>
    </p:spTree>
    <p:extLst>
      <p:ext uri="{BB962C8B-B14F-4D97-AF65-F5344CB8AC3E}">
        <p14:creationId xmlns:p14="http://schemas.microsoft.com/office/powerpoint/2010/main" val="1309912348"/>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1331640" y="1628800"/>
            <a:ext cx="6048672" cy="3693319"/>
          </a:xfrm>
          <a:prstGeom prst="rect">
            <a:avLst/>
          </a:prstGeom>
          <a:ln>
            <a:noFill/>
          </a:ln>
          <a:effectLst>
            <a:outerShdw blurRad="225425" dist="50800" dir="5220000" algn="ctr">
              <a:srgbClr val="000000">
                <a:alpha val="33000"/>
              </a:srgbClr>
            </a:outerShdw>
          </a:effectLst>
          <a:scene3d>
            <a:camera prst="orthographicFront"/>
            <a:lightRig rig="harsh" dir="t">
              <a:rot lat="0" lon="0" rev="3000000"/>
            </a:lightRig>
          </a:scene3d>
          <a:sp3d extrusionH="254000" contourW="19050">
            <a:bevelT w="82550" h="44450" prst="angle"/>
            <a:bevelB w="82550" h="44450" prst="angle"/>
            <a:contourClr>
              <a:srgbClr val="FFFFFF"/>
            </a:contourClr>
          </a:sp3d>
        </p:spPr>
        <p:txBody>
          <a:bodyPr>
            <a:spAutoFit/>
          </a:bodyPr>
          <a:lstStyle/>
          <a:p>
            <a:pPr algn="just" defTabSz="914400" fontAlgn="auto">
              <a:spcBef>
                <a:spcPts val="0"/>
              </a:spcBef>
              <a:spcAft>
                <a:spcPts val="0"/>
              </a:spcAft>
              <a:defRPr/>
            </a:pPr>
            <a:r>
              <a:rPr lang="pt-BR" sz="2600" b="1" dirty="0">
                <a:solidFill>
                  <a:srgbClr val="008047"/>
                </a:solidFill>
                <a:latin typeface="Calibri"/>
                <a:ea typeface="+mn-ea"/>
              </a:rPr>
              <a:t>Desenvolver e validar, de forma participativa, ferramentas para avaliar o desempenho técnico e contribuir para o processo de qualificação contínua do uso das terras e manejo do solo e da água, no âmbito de propriedades agrícolas e de microbacias hidrográficas, sob Plantio Direto, em contextos do agronegócio brasileiro.</a:t>
            </a:r>
          </a:p>
        </p:txBody>
      </p:sp>
      <p:sp>
        <p:nvSpPr>
          <p:cNvPr id="6" name="Título 1"/>
          <p:cNvSpPr txBox="1">
            <a:spLocks/>
          </p:cNvSpPr>
          <p:nvPr/>
        </p:nvSpPr>
        <p:spPr bwMode="auto">
          <a:xfrm>
            <a:off x="107504" y="261242"/>
            <a:ext cx="7776864" cy="647478"/>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defPPr>
              <a:defRPr lang="en-GB"/>
            </a:defPPr>
            <a:lvl1pPr eaLnBrk="0" hangingPunct="0">
              <a:spcAft>
                <a:spcPts val="600"/>
              </a:spcAft>
              <a:buClr>
                <a:srgbClr val="000000"/>
              </a:buClr>
              <a:buSzPct val="100000"/>
              <a:buFont typeface="Times New Roman" panose="02020603050405020304" pitchFamily="18" charset="0"/>
              <a:defRPr sz="3200" b="1">
                <a:solidFill>
                  <a:schemeClr val="accent1">
                    <a:lumMod val="50000"/>
                  </a:schemeClr>
                </a:solidFill>
                <a:effectLst>
                  <a:outerShdw blurRad="38100" dist="38100" dir="2700000" algn="tl">
                    <a:srgbClr val="000000">
                      <a:alpha val="43137"/>
                    </a:srgbClr>
                  </a:outerShdw>
                </a:effectLst>
                <a:latin typeface="Calibri" panose="020F0502020204030204" pitchFamily="34" charset="0"/>
              </a:defRPr>
            </a:lvl1pPr>
            <a:lvl2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2pPr>
            <a:lvl3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3pPr>
            <a:lvl4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4pPr>
            <a:lvl5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5pPr>
            <a:lvl6pPr marL="25146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6pPr>
            <a:lvl7pPr marL="29718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7pPr>
            <a:lvl8pPr marL="34290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8pPr>
            <a:lvl9pPr marL="38862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9pPr>
          </a:lstStyle>
          <a:p>
            <a:r>
              <a:rPr lang="pt-BR" dirty="0"/>
              <a:t>Projeto </a:t>
            </a:r>
            <a:r>
              <a:rPr lang="pt-BR" dirty="0" err="1"/>
              <a:t>SoloVivo</a:t>
            </a:r>
            <a:r>
              <a:rPr lang="pt-BR" dirty="0"/>
              <a:t>: objetivo geral</a:t>
            </a:r>
          </a:p>
        </p:txBody>
      </p:sp>
    </p:spTree>
    <p:extLst>
      <p:ext uri="{BB962C8B-B14F-4D97-AF65-F5344CB8AC3E}">
        <p14:creationId xmlns:p14="http://schemas.microsoft.com/office/powerpoint/2010/main" val="1496043573"/>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lipse 5"/>
          <p:cNvSpPr/>
          <p:nvPr/>
        </p:nvSpPr>
        <p:spPr>
          <a:xfrm>
            <a:off x="3228023" y="3801447"/>
            <a:ext cx="571500" cy="419100"/>
          </a:xfrm>
          <a:prstGeom prst="ellipse">
            <a:avLst/>
          </a:prstGeom>
          <a:solidFill>
            <a:srgbClr val="5B9BD5"/>
          </a:solid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pt-BR" sz="1200" b="1" dirty="0">
                <a:solidFill>
                  <a:schemeClr val="tx1"/>
                </a:solidFill>
                <a:latin typeface="Calibri" panose="020F0502020204030204" pitchFamily="34" charset="0"/>
                <a:ea typeface="Calibri" panose="020F0502020204030204" pitchFamily="34" charset="0"/>
                <a:cs typeface="Times New Roman" panose="02020603050405020304" pitchFamily="18" charset="0"/>
              </a:rPr>
              <a:t>ICA</a:t>
            </a:r>
          </a:p>
        </p:txBody>
      </p:sp>
      <p:sp>
        <p:nvSpPr>
          <p:cNvPr id="7" name="Elipse 6"/>
          <p:cNvSpPr/>
          <p:nvPr/>
        </p:nvSpPr>
        <p:spPr>
          <a:xfrm>
            <a:off x="2898140" y="4358977"/>
            <a:ext cx="581025" cy="390525"/>
          </a:xfrm>
          <a:prstGeom prst="ellipse">
            <a:avLst/>
          </a:prstGeom>
          <a:solidFill>
            <a:srgbClr val="5B9BD5"/>
          </a:solid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pt-BR" sz="1200" b="1" dirty="0">
                <a:solidFill>
                  <a:schemeClr val="tx1"/>
                </a:solidFill>
                <a:latin typeface="Calibri" panose="020F0502020204030204" pitchFamily="34" charset="0"/>
                <a:ea typeface="Calibri" panose="020F0502020204030204" pitchFamily="34" charset="0"/>
                <a:cs typeface="Times New Roman" panose="02020603050405020304" pitchFamily="18" charset="0"/>
              </a:rPr>
              <a:t>IQP</a:t>
            </a:r>
          </a:p>
        </p:txBody>
      </p:sp>
      <p:sp>
        <p:nvSpPr>
          <p:cNvPr id="8" name="Elipse 7"/>
          <p:cNvSpPr/>
          <p:nvPr/>
        </p:nvSpPr>
        <p:spPr>
          <a:xfrm>
            <a:off x="3822065" y="3557925"/>
            <a:ext cx="542925" cy="447675"/>
          </a:xfrm>
          <a:prstGeom prst="ellipse">
            <a:avLst/>
          </a:prstGeom>
          <a:solidFill>
            <a:srgbClr val="5B9BD5"/>
          </a:solid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pt-BR" sz="11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IE</a:t>
            </a:r>
            <a:endParaRPr lang="pt-BR"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Elipse 8"/>
          <p:cNvSpPr/>
          <p:nvPr/>
        </p:nvSpPr>
        <p:spPr>
          <a:xfrm>
            <a:off x="4559935" y="3591897"/>
            <a:ext cx="571500" cy="419100"/>
          </a:xfrm>
          <a:prstGeom prst="ellipse">
            <a:avLst/>
          </a:prstGeom>
          <a:solidFill>
            <a:srgbClr val="5B9BD5"/>
          </a:solid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pt-BR" sz="11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IQS</a:t>
            </a:r>
            <a:endParaRPr lang="pt-BR"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Elipse 9"/>
          <p:cNvSpPr/>
          <p:nvPr/>
        </p:nvSpPr>
        <p:spPr>
          <a:xfrm>
            <a:off x="5217160" y="3915747"/>
            <a:ext cx="571500" cy="419100"/>
          </a:xfrm>
          <a:prstGeom prst="ellipse">
            <a:avLst/>
          </a:prstGeom>
          <a:solidFill>
            <a:srgbClr val="5B9BD5"/>
          </a:solid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pt-BR" sz="11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β</a:t>
            </a:r>
            <a:endParaRPr lang="pt-BR"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1" name="Elipse 10"/>
          <p:cNvSpPr/>
          <p:nvPr/>
        </p:nvSpPr>
        <p:spPr>
          <a:xfrm>
            <a:off x="5550535" y="4397077"/>
            <a:ext cx="695325" cy="438150"/>
          </a:xfrm>
          <a:prstGeom prst="ellipse">
            <a:avLst/>
          </a:prstGeom>
          <a:solidFill>
            <a:srgbClr val="5B9BD5"/>
          </a:solid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pt-BR" sz="1100" b="1">
                <a:effectLst/>
                <a:latin typeface="Calibri" panose="020F0502020204030204" pitchFamily="34" charset="0"/>
                <a:ea typeface="Calibri" panose="020F0502020204030204" pitchFamily="34" charset="0"/>
                <a:cs typeface="Times New Roman" panose="02020603050405020304" pitchFamily="18" charset="0"/>
              </a:rPr>
              <a:t>IQA*</a:t>
            </a:r>
            <a:endParaRPr lang="pt-BR" sz="1100">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29" name="Grupo 28"/>
          <p:cNvGrpSpPr/>
          <p:nvPr/>
        </p:nvGrpSpPr>
        <p:grpSpPr>
          <a:xfrm>
            <a:off x="2987824" y="931565"/>
            <a:ext cx="2981325" cy="5665787"/>
            <a:chOff x="2987824" y="931565"/>
            <a:chExt cx="2981325" cy="5665787"/>
          </a:xfrm>
        </p:grpSpPr>
        <p:sp>
          <p:nvSpPr>
            <p:cNvPr id="28" name="Oval 2"/>
            <p:cNvSpPr>
              <a:spLocks noChangeArrowheads="1"/>
            </p:cNvSpPr>
            <p:nvPr/>
          </p:nvSpPr>
          <p:spPr bwMode="auto">
            <a:xfrm>
              <a:off x="3420988" y="931565"/>
              <a:ext cx="1943100" cy="1057275"/>
            </a:xfrm>
            <a:prstGeom prst="ellipse">
              <a:avLst/>
            </a:prstGeom>
            <a:solidFill>
              <a:srgbClr val="00B050"/>
            </a:solidFill>
            <a:ln w="38100" cmpd="sng">
              <a:solidFill>
                <a:schemeClr val="lt1">
                  <a:lumMod val="95000"/>
                  <a:lumOff val="0"/>
                </a:schemeClr>
              </a:solidFill>
              <a:prstDash val="solid"/>
              <a:round/>
              <a:headEnd type="none" w="med" len="med"/>
              <a:tailEnd type="none" w="med" len="med"/>
            </a:ln>
            <a:effectLst>
              <a:outerShdw dist="28398" dir="3806097" algn="ctr" rotWithShape="0">
                <a:schemeClr val="accent6">
                  <a:lumMod val="50000"/>
                  <a:lumOff val="0"/>
                  <a:alpha val="50000"/>
                </a:schemeClr>
              </a:outerShdw>
            </a:effectLst>
          </p:spPr>
          <p:txBody>
            <a:bodyPr rot="0" vert="horz" wrap="square" lIns="91440" tIns="45720" rIns="91440" bIns="45720" anchor="t" anchorCtr="0" upright="1">
              <a:noAutofit/>
            </a:bodyPr>
            <a:lstStyle/>
            <a:p>
              <a:pPr algn="ctr">
                <a:lnSpc>
                  <a:spcPct val="107000"/>
                </a:lnSpc>
                <a:spcAft>
                  <a:spcPts val="800"/>
                </a:spcAft>
              </a:pPr>
              <a:r>
                <a:rPr lang="pt-BR" sz="1200" b="1" dirty="0">
                  <a:solidFill>
                    <a:schemeClr val="tx1"/>
                  </a:solidFill>
                  <a:latin typeface="Calibri" panose="020F0502020204030204" pitchFamily="34" charset="0"/>
                  <a:ea typeface="Calibri" panose="020F0502020204030204" pitchFamily="34" charset="0"/>
                  <a:cs typeface="Times New Roman" panose="02020603050405020304" pitchFamily="18" charset="0"/>
                </a:rPr>
                <a:t>Certificação SPD/ Compensação por SA</a:t>
              </a:r>
              <a:endParaRPr lang="pt-BR"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Oval 2"/>
            <p:cNvSpPr>
              <a:spLocks noChangeArrowheads="1"/>
            </p:cNvSpPr>
            <p:nvPr/>
          </p:nvSpPr>
          <p:spPr bwMode="auto">
            <a:xfrm>
              <a:off x="3441700" y="5540077"/>
              <a:ext cx="1943100" cy="1057275"/>
            </a:xfrm>
            <a:prstGeom prst="ellipse">
              <a:avLst/>
            </a:prstGeom>
            <a:solidFill>
              <a:srgbClr val="00B050"/>
            </a:solidFill>
            <a:ln w="38100" cmpd="sng">
              <a:solidFill>
                <a:schemeClr val="lt1">
                  <a:lumMod val="95000"/>
                  <a:lumOff val="0"/>
                </a:schemeClr>
              </a:solidFill>
              <a:prstDash val="solid"/>
              <a:round/>
              <a:headEnd type="none" w="med" len="med"/>
              <a:tailEnd type="none" w="med" len="med"/>
            </a:ln>
            <a:effectLst>
              <a:outerShdw dist="28398" dir="3806097" algn="ctr" rotWithShape="0">
                <a:schemeClr val="accent6">
                  <a:lumMod val="50000"/>
                  <a:lumOff val="0"/>
                  <a:alpha val="50000"/>
                </a:schemeClr>
              </a:outerShdw>
            </a:effectLst>
          </p:spPr>
          <p:txBody>
            <a:bodyPr rot="0" vert="horz" wrap="square" lIns="91440" tIns="45720" rIns="91440" bIns="45720" anchor="t" anchorCtr="0" upright="1">
              <a:noAutofit/>
            </a:bodyPr>
            <a:lstStyle/>
            <a:p>
              <a:pPr algn="ctr">
                <a:lnSpc>
                  <a:spcPct val="107000"/>
                </a:lnSpc>
                <a:spcAft>
                  <a:spcPts val="800"/>
                </a:spcAft>
              </a:pPr>
              <a:r>
                <a:rPr lang="pt-BR" sz="1200" b="1" dirty="0">
                  <a:solidFill>
                    <a:schemeClr val="tx1"/>
                  </a:solidFill>
                  <a:latin typeface="Calibri" panose="020F0502020204030204" pitchFamily="34" charset="0"/>
                  <a:ea typeface="Calibri" panose="020F0502020204030204" pitchFamily="34" charset="0"/>
                  <a:cs typeface="Times New Roman" panose="02020603050405020304" pitchFamily="18" charset="0"/>
                </a:rPr>
                <a:t>Processo Participativo de </a:t>
              </a:r>
              <a:r>
                <a:rPr lang="pt-BR" sz="12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Decisão</a:t>
              </a:r>
              <a:endParaRPr lang="pt-BR"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Oval 5"/>
            <p:cNvSpPr>
              <a:spLocks noChangeArrowheads="1"/>
            </p:cNvSpPr>
            <p:nvPr/>
          </p:nvSpPr>
          <p:spPr bwMode="auto">
            <a:xfrm>
              <a:off x="3716655" y="4234517"/>
              <a:ext cx="1400175" cy="1095375"/>
            </a:xfrm>
            <a:prstGeom prst="ellipse">
              <a:avLst/>
            </a:prstGeom>
            <a:solidFill>
              <a:srgbClr val="A5A5A5"/>
            </a:solidFill>
            <a:ln w="38100" cap="flat" cmpd="sng" algn="ctr">
              <a:solidFill>
                <a:srgbClr val="F2F2F2"/>
              </a:solidFill>
              <a:prstDash val="solid"/>
              <a:round/>
              <a:headEnd/>
              <a:tailEnd/>
            </a:ln>
            <a:effectLst>
              <a:outerShdw dist="28398" dir="3806097" algn="ctr" rotWithShape="0">
                <a:srgbClr val="525252">
                  <a:alpha val="50000"/>
                </a:srgbClr>
              </a:outerShdw>
            </a:effectLst>
          </p:spPr>
          <p:txBody>
            <a:bodyPr rot="0" vert="horz" wrap="square" lIns="91440" tIns="45720" rIns="91440" bIns="45720" anchor="t" anchorCtr="0" upright="1">
              <a:noAutofit/>
            </a:bodyPr>
            <a:lstStyle/>
            <a:p>
              <a:pPr algn="ctr">
                <a:lnSpc>
                  <a:spcPct val="107000"/>
                </a:lnSpc>
                <a:spcAft>
                  <a:spcPts val="800"/>
                </a:spcAft>
              </a:pPr>
              <a:r>
                <a:rPr lang="pt-BR" sz="1200" b="1" dirty="0">
                  <a:solidFill>
                    <a:schemeClr val="tx1"/>
                  </a:solidFill>
                  <a:latin typeface="Calibri" panose="020F0502020204030204" pitchFamily="34" charset="0"/>
                  <a:ea typeface="Calibri" panose="020F0502020204030204" pitchFamily="34" charset="0"/>
                  <a:cs typeface="Times New Roman" panose="02020603050405020304" pitchFamily="18" charset="0"/>
                </a:rPr>
                <a:t>Indicadores                                          de Qualidade</a:t>
              </a:r>
            </a:p>
            <a:p>
              <a:pPr>
                <a:lnSpc>
                  <a:spcPct val="107000"/>
                </a:lnSpc>
                <a:spcAft>
                  <a:spcPts val="800"/>
                </a:spcAft>
              </a:pPr>
              <a:r>
                <a:rPr lang="pt-BR" sz="1100" dirty="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5" name="Seta para cima 4"/>
            <p:cNvSpPr/>
            <p:nvPr/>
          </p:nvSpPr>
          <p:spPr>
            <a:xfrm>
              <a:off x="4308475" y="5349577"/>
              <a:ext cx="190500" cy="20955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pt-BR"/>
            </a:p>
          </p:txBody>
        </p:sp>
        <p:cxnSp>
          <p:nvCxnSpPr>
            <p:cNvPr id="12" name="Conector reto 11"/>
            <p:cNvCxnSpPr/>
            <p:nvPr/>
          </p:nvCxnSpPr>
          <p:spPr>
            <a:xfrm flipH="1" flipV="1">
              <a:off x="3489325" y="4615299"/>
              <a:ext cx="238125" cy="85725"/>
            </a:xfrm>
            <a:prstGeom prst="line">
              <a:avLst/>
            </a:prstGeom>
          </p:spPr>
          <p:style>
            <a:lnRef idx="1">
              <a:schemeClr val="dk1"/>
            </a:lnRef>
            <a:fillRef idx="0">
              <a:schemeClr val="dk1"/>
            </a:fillRef>
            <a:effectRef idx="0">
              <a:schemeClr val="dk1"/>
            </a:effectRef>
            <a:fontRef idx="minor">
              <a:schemeClr val="tx1"/>
            </a:fontRef>
          </p:style>
        </p:cxnSp>
        <p:cxnSp>
          <p:nvCxnSpPr>
            <p:cNvPr id="13" name="Conector reto 12"/>
            <p:cNvCxnSpPr/>
            <p:nvPr/>
          </p:nvCxnSpPr>
          <p:spPr>
            <a:xfrm flipH="1" flipV="1">
              <a:off x="3708400" y="4186039"/>
              <a:ext cx="285750" cy="180975"/>
            </a:xfrm>
            <a:prstGeom prst="line">
              <a:avLst/>
            </a:prstGeom>
          </p:spPr>
          <p:style>
            <a:lnRef idx="1">
              <a:schemeClr val="dk1"/>
            </a:lnRef>
            <a:fillRef idx="0">
              <a:schemeClr val="dk1"/>
            </a:fillRef>
            <a:effectRef idx="0">
              <a:schemeClr val="dk1"/>
            </a:effectRef>
            <a:fontRef idx="minor">
              <a:schemeClr val="tx1"/>
            </a:fontRef>
          </p:style>
        </p:cxnSp>
        <p:cxnSp>
          <p:nvCxnSpPr>
            <p:cNvPr id="14" name="Conector reto 13"/>
            <p:cNvCxnSpPr/>
            <p:nvPr/>
          </p:nvCxnSpPr>
          <p:spPr>
            <a:xfrm flipH="1">
              <a:off x="5108575" y="4652764"/>
              <a:ext cx="476250" cy="104775"/>
            </a:xfrm>
            <a:prstGeom prst="line">
              <a:avLst/>
            </a:prstGeom>
            <a:noFill/>
            <a:ln w="6350" cap="flat" cmpd="sng" algn="ctr">
              <a:solidFill>
                <a:sysClr val="windowText" lastClr="000000"/>
              </a:solidFill>
              <a:prstDash val="solid"/>
              <a:miter lim="800000"/>
            </a:ln>
            <a:effectLst/>
          </p:spPr>
        </p:cxnSp>
        <p:cxnSp>
          <p:nvCxnSpPr>
            <p:cNvPr id="15" name="Conector reto 14"/>
            <p:cNvCxnSpPr/>
            <p:nvPr/>
          </p:nvCxnSpPr>
          <p:spPr>
            <a:xfrm flipH="1" flipV="1">
              <a:off x="4155440" y="4005064"/>
              <a:ext cx="76200" cy="276225"/>
            </a:xfrm>
            <a:prstGeom prst="line">
              <a:avLst/>
            </a:prstGeom>
            <a:noFill/>
            <a:ln w="6350" cap="flat" cmpd="sng" algn="ctr">
              <a:solidFill>
                <a:sysClr val="windowText" lastClr="000000"/>
              </a:solidFill>
              <a:prstDash val="solid"/>
              <a:miter lim="800000"/>
            </a:ln>
            <a:effectLst/>
          </p:spPr>
        </p:cxnSp>
        <p:cxnSp>
          <p:nvCxnSpPr>
            <p:cNvPr id="16" name="Conector reto 15"/>
            <p:cNvCxnSpPr/>
            <p:nvPr/>
          </p:nvCxnSpPr>
          <p:spPr>
            <a:xfrm flipH="1">
              <a:off x="4937125" y="4243189"/>
              <a:ext cx="323850" cy="200025"/>
            </a:xfrm>
            <a:prstGeom prst="line">
              <a:avLst/>
            </a:prstGeom>
          </p:spPr>
          <p:style>
            <a:lnRef idx="1">
              <a:schemeClr val="dk1"/>
            </a:lnRef>
            <a:fillRef idx="0">
              <a:schemeClr val="dk1"/>
            </a:fillRef>
            <a:effectRef idx="0">
              <a:schemeClr val="dk1"/>
            </a:effectRef>
            <a:fontRef idx="minor">
              <a:schemeClr val="tx1"/>
            </a:fontRef>
          </p:style>
        </p:cxnSp>
        <p:cxnSp>
          <p:nvCxnSpPr>
            <p:cNvPr id="17" name="Conector reto 16"/>
            <p:cNvCxnSpPr/>
            <p:nvPr/>
          </p:nvCxnSpPr>
          <p:spPr>
            <a:xfrm flipV="1">
              <a:off x="4613275" y="4005699"/>
              <a:ext cx="114300" cy="266700"/>
            </a:xfrm>
            <a:prstGeom prst="line">
              <a:avLst/>
            </a:prstGeom>
          </p:spPr>
          <p:style>
            <a:lnRef idx="1">
              <a:schemeClr val="dk1"/>
            </a:lnRef>
            <a:fillRef idx="0">
              <a:schemeClr val="dk1"/>
            </a:fillRef>
            <a:effectRef idx="0">
              <a:schemeClr val="dk1"/>
            </a:effectRef>
            <a:fontRef idx="minor">
              <a:schemeClr val="tx1"/>
            </a:fontRef>
          </p:style>
        </p:cxnSp>
        <p:cxnSp>
          <p:nvCxnSpPr>
            <p:cNvPr id="18" name="Conector reto 17"/>
            <p:cNvCxnSpPr/>
            <p:nvPr/>
          </p:nvCxnSpPr>
          <p:spPr>
            <a:xfrm flipV="1">
              <a:off x="2987824" y="2655937"/>
              <a:ext cx="9525" cy="1781175"/>
            </a:xfrm>
            <a:prstGeom prst="line">
              <a:avLst/>
            </a:prstGeom>
          </p:spPr>
          <p:style>
            <a:lnRef idx="1">
              <a:schemeClr val="dk1"/>
            </a:lnRef>
            <a:fillRef idx="0">
              <a:schemeClr val="dk1"/>
            </a:fillRef>
            <a:effectRef idx="0">
              <a:schemeClr val="dk1"/>
            </a:effectRef>
            <a:fontRef idx="minor">
              <a:schemeClr val="tx1"/>
            </a:fontRef>
          </p:style>
        </p:cxnSp>
        <p:cxnSp>
          <p:nvCxnSpPr>
            <p:cNvPr id="19" name="Conector reto 18"/>
            <p:cNvCxnSpPr/>
            <p:nvPr/>
          </p:nvCxnSpPr>
          <p:spPr>
            <a:xfrm flipH="1" flipV="1">
              <a:off x="3360057" y="2960737"/>
              <a:ext cx="19050" cy="904875"/>
            </a:xfrm>
            <a:prstGeom prst="line">
              <a:avLst/>
            </a:prstGeom>
            <a:noFill/>
            <a:ln w="6350" cap="flat" cmpd="sng" algn="ctr">
              <a:solidFill>
                <a:sysClr val="windowText" lastClr="000000"/>
              </a:solidFill>
              <a:prstDash val="solid"/>
              <a:miter lim="800000"/>
            </a:ln>
            <a:effectLst/>
          </p:spPr>
        </p:cxnSp>
        <p:cxnSp>
          <p:nvCxnSpPr>
            <p:cNvPr id="20" name="Conector reto 19"/>
            <p:cNvCxnSpPr/>
            <p:nvPr/>
          </p:nvCxnSpPr>
          <p:spPr>
            <a:xfrm flipH="1" flipV="1">
              <a:off x="4017282" y="3113137"/>
              <a:ext cx="19050" cy="485775"/>
            </a:xfrm>
            <a:prstGeom prst="line">
              <a:avLst/>
            </a:prstGeom>
            <a:noFill/>
            <a:ln w="6350" cap="flat" cmpd="sng" algn="ctr">
              <a:solidFill>
                <a:sysClr val="windowText" lastClr="000000"/>
              </a:solidFill>
              <a:prstDash val="solid"/>
              <a:miter lim="800000"/>
            </a:ln>
            <a:effectLst/>
          </p:spPr>
        </p:cxnSp>
        <p:cxnSp>
          <p:nvCxnSpPr>
            <p:cNvPr id="21" name="Conector reto 20"/>
            <p:cNvCxnSpPr/>
            <p:nvPr/>
          </p:nvCxnSpPr>
          <p:spPr>
            <a:xfrm flipH="1" flipV="1">
              <a:off x="4741182" y="3141712"/>
              <a:ext cx="19050" cy="476250"/>
            </a:xfrm>
            <a:prstGeom prst="line">
              <a:avLst/>
            </a:prstGeom>
            <a:noFill/>
            <a:ln w="6350" cap="flat" cmpd="sng" algn="ctr">
              <a:solidFill>
                <a:sysClr val="windowText" lastClr="000000"/>
              </a:solidFill>
              <a:prstDash val="solid"/>
              <a:miter lim="800000"/>
            </a:ln>
            <a:effectLst/>
          </p:spPr>
        </p:cxnSp>
        <p:cxnSp>
          <p:nvCxnSpPr>
            <p:cNvPr id="22" name="Conector reto 21"/>
            <p:cNvCxnSpPr/>
            <p:nvPr/>
          </p:nvCxnSpPr>
          <p:spPr>
            <a:xfrm flipH="1" flipV="1">
              <a:off x="5531757" y="2979787"/>
              <a:ext cx="19050" cy="990600"/>
            </a:xfrm>
            <a:prstGeom prst="line">
              <a:avLst/>
            </a:prstGeom>
            <a:noFill/>
            <a:ln w="6350" cap="flat" cmpd="sng" algn="ctr">
              <a:solidFill>
                <a:sysClr val="windowText" lastClr="000000"/>
              </a:solidFill>
              <a:prstDash val="solid"/>
              <a:miter lim="800000"/>
            </a:ln>
            <a:effectLst/>
          </p:spPr>
        </p:cxnSp>
        <p:cxnSp>
          <p:nvCxnSpPr>
            <p:cNvPr id="23" name="Conector reto 22"/>
            <p:cNvCxnSpPr/>
            <p:nvPr/>
          </p:nvCxnSpPr>
          <p:spPr>
            <a:xfrm flipH="1" flipV="1">
              <a:off x="5940152" y="2617837"/>
              <a:ext cx="19050" cy="1819275"/>
            </a:xfrm>
            <a:prstGeom prst="line">
              <a:avLst/>
            </a:prstGeom>
            <a:noFill/>
            <a:ln w="6350" cap="flat" cmpd="sng" algn="ctr">
              <a:solidFill>
                <a:sysClr val="windowText" lastClr="000000"/>
              </a:solidFill>
              <a:prstDash val="solid"/>
              <a:miter lim="800000"/>
            </a:ln>
            <a:effectLst/>
          </p:spPr>
        </p:cxnSp>
        <p:sp>
          <p:nvSpPr>
            <p:cNvPr id="25" name="Elipse 24"/>
            <p:cNvSpPr/>
            <p:nvPr/>
          </p:nvSpPr>
          <p:spPr>
            <a:xfrm>
              <a:off x="2987824" y="2186642"/>
              <a:ext cx="2981325" cy="938530"/>
            </a:xfrm>
            <a:prstGeom prst="ellipse">
              <a:avLst/>
            </a:prstGeom>
            <a:solidFill>
              <a:srgbClr val="5B9BD5"/>
            </a:solidFill>
            <a:ln w="12700" cap="flat" cmpd="sng" algn="ctr">
              <a:solidFill>
                <a:srgbClr val="5B9BD5">
                  <a:shade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pt-BR" sz="1200" b="1"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Auto-avaliação</a:t>
              </a:r>
              <a:r>
                <a:rPr lang="pt-BR" sz="12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pt-BR" sz="1200" b="1" dirty="0">
                  <a:solidFill>
                    <a:schemeClr val="tx1"/>
                  </a:solidFill>
                  <a:latin typeface="Calibri" panose="020F0502020204030204" pitchFamily="34" charset="0"/>
                  <a:ea typeface="Calibri" panose="020F0502020204030204" pitchFamily="34" charset="0"/>
                  <a:cs typeface="Times New Roman" panose="02020603050405020304" pitchFamily="18" charset="0"/>
                </a:rPr>
                <a:t>e melhoria </a:t>
              </a:r>
              <a:r>
                <a:rPr lang="pt-BR" sz="12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da</a:t>
              </a:r>
              <a:r>
                <a:rPr lang="pt-BR" sz="1100" b="1" dirty="0">
                  <a:ln w="6731" cap="flat" cmpd="sng" algn="ctr">
                    <a:solidFill>
                      <a:srgbClr val="FFFFFF"/>
                    </a:solidFill>
                    <a:prstDash val="solid"/>
                    <a:round/>
                  </a:ln>
                  <a:solidFill>
                    <a:schemeClr val="tx1"/>
                  </a:solidFill>
                  <a:effectLst>
                    <a:outerShdw dist="38100" dir="2700000" algn="bl">
                      <a:schemeClr val="accent5"/>
                    </a:outerShdw>
                  </a:effectLst>
                  <a:latin typeface="Calibri" panose="020F0502020204030204" pitchFamily="34" charset="0"/>
                  <a:ea typeface="Calibri" panose="020F0502020204030204" pitchFamily="34" charset="0"/>
                  <a:cs typeface="Times New Roman" panose="02020603050405020304" pitchFamily="18" charset="0"/>
                </a:rPr>
                <a:t> </a:t>
              </a:r>
            </a:p>
            <a:p>
              <a:pPr algn="ctr">
                <a:lnSpc>
                  <a:spcPct val="107000"/>
                </a:lnSpc>
                <a:spcAft>
                  <a:spcPts val="800"/>
                </a:spcAft>
              </a:pPr>
              <a:r>
                <a:rPr lang="pt-BR" sz="12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QUALIDADE DO MANEJO</a:t>
              </a:r>
              <a:endParaRPr lang="pt-BR"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7" name="Seta para cima 26"/>
            <p:cNvSpPr/>
            <p:nvPr/>
          </p:nvSpPr>
          <p:spPr>
            <a:xfrm>
              <a:off x="4309492" y="1995314"/>
              <a:ext cx="190500" cy="209550"/>
            </a:xfrm>
            <a:prstGeom prst="up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pt-BR"/>
            </a:p>
          </p:txBody>
        </p:sp>
      </p:grpSp>
      <p:sp>
        <p:nvSpPr>
          <p:cNvPr id="30" name="Oval 2"/>
          <p:cNvSpPr>
            <a:spLocks noChangeArrowheads="1"/>
          </p:cNvSpPr>
          <p:nvPr/>
        </p:nvSpPr>
        <p:spPr bwMode="auto">
          <a:xfrm>
            <a:off x="5725244" y="5517232"/>
            <a:ext cx="1943100" cy="1057275"/>
          </a:xfrm>
          <a:prstGeom prst="ellipse">
            <a:avLst/>
          </a:prstGeom>
          <a:solidFill>
            <a:srgbClr val="00B050"/>
          </a:solidFill>
          <a:ln w="38100" cmpd="sng">
            <a:solidFill>
              <a:schemeClr val="lt1">
                <a:lumMod val="95000"/>
                <a:lumOff val="0"/>
              </a:schemeClr>
            </a:solidFill>
            <a:prstDash val="solid"/>
            <a:round/>
            <a:headEnd type="none" w="med" len="med"/>
            <a:tailEnd type="none" w="med" len="med"/>
          </a:ln>
          <a:effectLst>
            <a:outerShdw dist="28398" dir="3806097" algn="ctr" rotWithShape="0">
              <a:schemeClr val="accent6">
                <a:lumMod val="50000"/>
                <a:lumOff val="0"/>
                <a:alpha val="50000"/>
              </a:schemeClr>
            </a:outerShdw>
          </a:effectLst>
        </p:spPr>
        <p:txBody>
          <a:bodyPr rot="0" vert="horz" wrap="square" lIns="91440" tIns="45720" rIns="91440" bIns="45720" anchor="t" anchorCtr="0" upright="1">
            <a:noAutofit/>
          </a:bodyPr>
          <a:lstStyle/>
          <a:p>
            <a:pPr algn="ctr">
              <a:lnSpc>
                <a:spcPct val="107000"/>
              </a:lnSpc>
              <a:spcAft>
                <a:spcPts val="800"/>
              </a:spcAft>
            </a:pPr>
            <a:r>
              <a:rPr lang="pt-BR" sz="1200" b="1" dirty="0">
                <a:solidFill>
                  <a:schemeClr val="tx1"/>
                </a:solidFill>
                <a:latin typeface="Calibri" panose="020F0502020204030204" pitchFamily="34" charset="0"/>
                <a:ea typeface="Calibri" panose="020F0502020204030204" pitchFamily="34" charset="0"/>
                <a:cs typeface="Times New Roman" panose="02020603050405020304" pitchFamily="18" charset="0"/>
              </a:rPr>
              <a:t>Transferência de Informação</a:t>
            </a:r>
            <a:endParaRPr lang="pt-BR"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1" name="Oval 2"/>
          <p:cNvSpPr>
            <a:spLocks noChangeArrowheads="1"/>
          </p:cNvSpPr>
          <p:nvPr/>
        </p:nvSpPr>
        <p:spPr bwMode="auto">
          <a:xfrm>
            <a:off x="1259632" y="5517232"/>
            <a:ext cx="1943100" cy="1057275"/>
          </a:xfrm>
          <a:prstGeom prst="ellipse">
            <a:avLst/>
          </a:prstGeom>
          <a:solidFill>
            <a:srgbClr val="00B050"/>
          </a:solidFill>
          <a:ln w="38100" cmpd="sng">
            <a:solidFill>
              <a:schemeClr val="lt1">
                <a:lumMod val="95000"/>
                <a:lumOff val="0"/>
              </a:schemeClr>
            </a:solidFill>
            <a:prstDash val="solid"/>
            <a:round/>
            <a:headEnd type="none" w="med" len="med"/>
            <a:tailEnd type="none" w="med" len="med"/>
          </a:ln>
          <a:effectLst>
            <a:outerShdw dist="28398" dir="3806097" algn="ctr" rotWithShape="0">
              <a:schemeClr val="accent6">
                <a:lumMod val="50000"/>
                <a:lumOff val="0"/>
                <a:alpha val="50000"/>
              </a:schemeClr>
            </a:outerShdw>
          </a:effectLst>
        </p:spPr>
        <p:txBody>
          <a:bodyPr rot="0" vert="horz" wrap="square" lIns="91440" tIns="45720" rIns="91440" bIns="45720" anchor="t" anchorCtr="0" upright="1">
            <a:noAutofit/>
          </a:bodyPr>
          <a:lstStyle/>
          <a:p>
            <a:pPr algn="ctr">
              <a:lnSpc>
                <a:spcPct val="107000"/>
              </a:lnSpc>
              <a:spcAft>
                <a:spcPts val="800"/>
              </a:spcAft>
            </a:pPr>
            <a:r>
              <a:rPr lang="pt-BR" sz="1200" b="1" dirty="0">
                <a:solidFill>
                  <a:schemeClr val="tx1"/>
                </a:solidFill>
                <a:latin typeface="Calibri" panose="020F0502020204030204" pitchFamily="34" charset="0"/>
                <a:ea typeface="Calibri" panose="020F0502020204030204" pitchFamily="34" charset="0"/>
                <a:cs typeface="Times New Roman" panose="02020603050405020304" pitchFamily="18" charset="0"/>
              </a:rPr>
              <a:t>Monitoramento MBH/EHS Experimentos de longa duração</a:t>
            </a:r>
            <a:endParaRPr lang="pt-BR"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8279494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p:cNvGrpSpPr/>
          <p:nvPr/>
        </p:nvGrpSpPr>
        <p:grpSpPr>
          <a:xfrm>
            <a:off x="395536" y="332656"/>
            <a:ext cx="8353425" cy="6413500"/>
            <a:chOff x="179388" y="184150"/>
            <a:chExt cx="8353425" cy="6413500"/>
          </a:xfrm>
        </p:grpSpPr>
        <p:grpSp>
          <p:nvGrpSpPr>
            <p:cNvPr id="57347" name="Grupo 1"/>
            <p:cNvGrpSpPr>
              <a:grpSpLocks/>
            </p:cNvGrpSpPr>
            <p:nvPr/>
          </p:nvGrpSpPr>
          <p:grpSpPr bwMode="auto">
            <a:xfrm>
              <a:off x="179388" y="184150"/>
              <a:ext cx="8353425" cy="6413500"/>
              <a:chOff x="539750" y="908050"/>
              <a:chExt cx="7561263" cy="5762625"/>
            </a:xfrm>
          </p:grpSpPr>
          <p:pic>
            <p:nvPicPr>
              <p:cNvPr id="5735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750" y="2565400"/>
                <a:ext cx="2495550" cy="248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7358" name="Conector reto 11"/>
              <p:cNvCxnSpPr>
                <a:cxnSpLocks noChangeShapeType="1"/>
              </p:cNvCxnSpPr>
              <p:nvPr/>
            </p:nvCxnSpPr>
            <p:spPr bwMode="auto">
              <a:xfrm>
                <a:off x="1692275" y="4005263"/>
                <a:ext cx="64770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57359" name="Conector reto 13"/>
              <p:cNvCxnSpPr>
                <a:cxnSpLocks noChangeShapeType="1"/>
              </p:cNvCxnSpPr>
              <p:nvPr/>
            </p:nvCxnSpPr>
            <p:spPr bwMode="auto">
              <a:xfrm>
                <a:off x="1692275" y="4005263"/>
                <a:ext cx="0" cy="719137"/>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57360" name="Conector reto 15"/>
              <p:cNvCxnSpPr>
                <a:cxnSpLocks noChangeShapeType="1"/>
              </p:cNvCxnSpPr>
              <p:nvPr/>
            </p:nvCxnSpPr>
            <p:spPr bwMode="auto">
              <a:xfrm>
                <a:off x="1692275" y="4724400"/>
                <a:ext cx="64770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57361" name="Conector reto 17"/>
              <p:cNvCxnSpPr>
                <a:cxnSpLocks noChangeShapeType="1"/>
              </p:cNvCxnSpPr>
              <p:nvPr/>
            </p:nvCxnSpPr>
            <p:spPr bwMode="auto">
              <a:xfrm flipV="1">
                <a:off x="2339975" y="4005263"/>
                <a:ext cx="0" cy="719137"/>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57362" name="Conector reto 19"/>
              <p:cNvCxnSpPr>
                <a:cxnSpLocks noChangeShapeType="1"/>
              </p:cNvCxnSpPr>
              <p:nvPr/>
            </p:nvCxnSpPr>
            <p:spPr bwMode="auto">
              <a:xfrm flipV="1">
                <a:off x="1692275" y="908050"/>
                <a:ext cx="2017713" cy="3097213"/>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57363" name="Conector reto 21"/>
              <p:cNvCxnSpPr>
                <a:cxnSpLocks noChangeShapeType="1"/>
              </p:cNvCxnSpPr>
              <p:nvPr/>
            </p:nvCxnSpPr>
            <p:spPr bwMode="auto">
              <a:xfrm>
                <a:off x="1692275" y="4724400"/>
                <a:ext cx="2017713" cy="1946275"/>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57364" name="Conector reto 23"/>
              <p:cNvCxnSpPr>
                <a:cxnSpLocks noChangeShapeType="1"/>
              </p:cNvCxnSpPr>
              <p:nvPr/>
            </p:nvCxnSpPr>
            <p:spPr bwMode="auto">
              <a:xfrm>
                <a:off x="2339975" y="4724400"/>
                <a:ext cx="1368425" cy="649288"/>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57365" name="Conector reto 25"/>
              <p:cNvCxnSpPr>
                <a:cxnSpLocks noChangeShapeType="1"/>
              </p:cNvCxnSpPr>
              <p:nvPr/>
            </p:nvCxnSpPr>
            <p:spPr bwMode="auto">
              <a:xfrm flipV="1">
                <a:off x="2339975" y="3141663"/>
                <a:ext cx="1368425" cy="8636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pic>
            <p:nvPicPr>
              <p:cNvPr id="5736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09988" y="908050"/>
                <a:ext cx="4391025" cy="57626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sp>
          <p:nvSpPr>
            <p:cNvPr id="57348" name="Elipse 1"/>
            <p:cNvSpPr>
              <a:spLocks noChangeArrowheads="1"/>
            </p:cNvSpPr>
            <p:nvPr/>
          </p:nvSpPr>
          <p:spPr bwMode="auto">
            <a:xfrm flipH="1">
              <a:off x="6143624" y="188640"/>
              <a:ext cx="156567" cy="115863"/>
            </a:xfrm>
            <a:prstGeom prst="ellipse">
              <a:avLst/>
            </a:prstGeom>
            <a:solidFill>
              <a:srgbClr val="00B8FF"/>
            </a:solidFill>
            <a:ln w="9525" algn="ctr">
              <a:solidFill>
                <a:schemeClr val="tx1"/>
              </a:solidFill>
              <a:round/>
              <a:headEnd/>
              <a:tailEnd/>
            </a:ln>
          </p:spPr>
          <p:txBody>
            <a:bodyPr/>
            <a:lstStyle/>
            <a:p>
              <a:pPr>
                <a:buClr>
                  <a:srgbClr val="000000"/>
                </a:buClr>
                <a:buSzPct val="100000"/>
                <a:buFont typeface="Times New Roman" panose="02020603050405020304" pitchFamily="18" charset="0"/>
                <a:buNone/>
              </a:pPr>
              <a:endParaRPr lang="pt-BR" altLang="pt-BR"/>
            </a:p>
          </p:txBody>
        </p:sp>
        <p:sp>
          <p:nvSpPr>
            <p:cNvPr id="20" name="Elipse 1"/>
            <p:cNvSpPr>
              <a:spLocks noChangeArrowheads="1"/>
            </p:cNvSpPr>
            <p:nvPr/>
          </p:nvSpPr>
          <p:spPr bwMode="auto">
            <a:xfrm flipH="1">
              <a:off x="6300192" y="216793"/>
              <a:ext cx="156567" cy="115863"/>
            </a:xfrm>
            <a:prstGeom prst="ellipse">
              <a:avLst/>
            </a:prstGeom>
            <a:solidFill>
              <a:srgbClr val="00B8FF"/>
            </a:solidFill>
            <a:ln w="9525" algn="ctr">
              <a:solidFill>
                <a:schemeClr val="tx1"/>
              </a:solidFill>
              <a:round/>
              <a:headEnd/>
              <a:tailEnd/>
            </a:ln>
          </p:spPr>
          <p:txBody>
            <a:bodyPr/>
            <a:lstStyle/>
            <a:p>
              <a:pPr>
                <a:buClr>
                  <a:srgbClr val="000000"/>
                </a:buClr>
                <a:buSzPct val="100000"/>
                <a:buFont typeface="Times New Roman" panose="02020603050405020304" pitchFamily="18" charset="0"/>
                <a:buNone/>
              </a:pPr>
              <a:endParaRPr lang="pt-BR" altLang="pt-BR"/>
            </a:p>
          </p:txBody>
        </p:sp>
        <p:sp>
          <p:nvSpPr>
            <p:cNvPr id="21" name="Elipse 1"/>
            <p:cNvSpPr>
              <a:spLocks noChangeArrowheads="1"/>
            </p:cNvSpPr>
            <p:nvPr/>
          </p:nvSpPr>
          <p:spPr bwMode="auto">
            <a:xfrm flipH="1">
              <a:off x="4355976" y="2204864"/>
              <a:ext cx="156567" cy="115863"/>
            </a:xfrm>
            <a:prstGeom prst="ellipse">
              <a:avLst/>
            </a:prstGeom>
            <a:solidFill>
              <a:srgbClr val="00B8FF"/>
            </a:solidFill>
            <a:ln w="9525" algn="ctr">
              <a:solidFill>
                <a:schemeClr val="tx1"/>
              </a:solidFill>
              <a:round/>
              <a:headEnd/>
              <a:tailEnd/>
            </a:ln>
          </p:spPr>
          <p:txBody>
            <a:bodyPr/>
            <a:lstStyle/>
            <a:p>
              <a:pPr>
                <a:buClr>
                  <a:srgbClr val="000000"/>
                </a:buClr>
                <a:buSzPct val="100000"/>
                <a:buFont typeface="Times New Roman" panose="02020603050405020304" pitchFamily="18" charset="0"/>
                <a:buNone/>
              </a:pPr>
              <a:endParaRPr lang="pt-BR" altLang="pt-BR"/>
            </a:p>
          </p:txBody>
        </p:sp>
        <p:sp>
          <p:nvSpPr>
            <p:cNvPr id="22" name="Elipse 1"/>
            <p:cNvSpPr>
              <a:spLocks noChangeArrowheads="1"/>
            </p:cNvSpPr>
            <p:nvPr/>
          </p:nvSpPr>
          <p:spPr bwMode="auto">
            <a:xfrm flipH="1">
              <a:off x="4271417" y="2257103"/>
              <a:ext cx="156567" cy="115863"/>
            </a:xfrm>
            <a:prstGeom prst="ellipse">
              <a:avLst/>
            </a:prstGeom>
            <a:solidFill>
              <a:srgbClr val="00B8FF"/>
            </a:solidFill>
            <a:ln w="9525" algn="ctr">
              <a:solidFill>
                <a:schemeClr val="tx1"/>
              </a:solidFill>
              <a:round/>
              <a:headEnd/>
              <a:tailEnd/>
            </a:ln>
          </p:spPr>
          <p:txBody>
            <a:bodyPr/>
            <a:lstStyle/>
            <a:p>
              <a:pPr>
                <a:buClr>
                  <a:srgbClr val="000000"/>
                </a:buClr>
                <a:buSzPct val="100000"/>
                <a:buFont typeface="Times New Roman" panose="02020603050405020304" pitchFamily="18" charset="0"/>
                <a:buNone/>
              </a:pPr>
              <a:endParaRPr lang="pt-BR" altLang="pt-BR"/>
            </a:p>
          </p:txBody>
        </p:sp>
        <p:sp>
          <p:nvSpPr>
            <p:cNvPr id="25" name="Elipse 1"/>
            <p:cNvSpPr>
              <a:spLocks noChangeArrowheads="1"/>
            </p:cNvSpPr>
            <p:nvPr/>
          </p:nvSpPr>
          <p:spPr bwMode="auto">
            <a:xfrm flipH="1">
              <a:off x="7151737" y="3044874"/>
              <a:ext cx="156567" cy="115863"/>
            </a:xfrm>
            <a:prstGeom prst="ellipse">
              <a:avLst/>
            </a:prstGeom>
            <a:solidFill>
              <a:srgbClr val="00B8FF"/>
            </a:solidFill>
            <a:ln w="9525" algn="ctr">
              <a:solidFill>
                <a:schemeClr val="tx1"/>
              </a:solidFill>
              <a:round/>
              <a:headEnd/>
              <a:tailEnd/>
            </a:ln>
          </p:spPr>
          <p:txBody>
            <a:bodyPr/>
            <a:lstStyle/>
            <a:p>
              <a:pPr>
                <a:buClr>
                  <a:srgbClr val="000000"/>
                </a:buClr>
                <a:buSzPct val="100000"/>
                <a:buFont typeface="Times New Roman" panose="02020603050405020304" pitchFamily="18" charset="0"/>
                <a:buNone/>
              </a:pPr>
              <a:endParaRPr lang="pt-BR" altLang="pt-BR"/>
            </a:p>
          </p:txBody>
        </p:sp>
        <p:sp>
          <p:nvSpPr>
            <p:cNvPr id="26" name="Elipse 1"/>
            <p:cNvSpPr>
              <a:spLocks noChangeArrowheads="1"/>
            </p:cNvSpPr>
            <p:nvPr/>
          </p:nvSpPr>
          <p:spPr bwMode="auto">
            <a:xfrm flipH="1">
              <a:off x="7007721" y="3068960"/>
              <a:ext cx="156567" cy="115863"/>
            </a:xfrm>
            <a:prstGeom prst="ellipse">
              <a:avLst/>
            </a:prstGeom>
            <a:solidFill>
              <a:srgbClr val="00B8FF"/>
            </a:solidFill>
            <a:ln w="9525" algn="ctr">
              <a:solidFill>
                <a:schemeClr val="tx1"/>
              </a:solidFill>
              <a:round/>
              <a:headEnd/>
              <a:tailEnd/>
            </a:ln>
          </p:spPr>
          <p:txBody>
            <a:bodyPr/>
            <a:lstStyle/>
            <a:p>
              <a:pPr>
                <a:buClr>
                  <a:srgbClr val="000000"/>
                </a:buClr>
                <a:buSzPct val="100000"/>
                <a:buFont typeface="Times New Roman" panose="02020603050405020304" pitchFamily="18" charset="0"/>
                <a:buNone/>
              </a:pPr>
              <a:endParaRPr lang="pt-BR" altLang="pt-BR"/>
            </a:p>
          </p:txBody>
        </p:sp>
        <p:sp>
          <p:nvSpPr>
            <p:cNvPr id="27" name="Elipse 1"/>
            <p:cNvSpPr>
              <a:spLocks noChangeArrowheads="1"/>
            </p:cNvSpPr>
            <p:nvPr/>
          </p:nvSpPr>
          <p:spPr bwMode="auto">
            <a:xfrm flipH="1">
              <a:off x="6026466" y="3092683"/>
              <a:ext cx="156567" cy="115863"/>
            </a:xfrm>
            <a:prstGeom prst="ellipse">
              <a:avLst/>
            </a:prstGeom>
            <a:solidFill>
              <a:srgbClr val="00B8FF"/>
            </a:solidFill>
            <a:ln w="9525" algn="ctr">
              <a:solidFill>
                <a:schemeClr val="tx1"/>
              </a:solidFill>
              <a:round/>
              <a:headEnd/>
              <a:tailEnd/>
            </a:ln>
          </p:spPr>
          <p:txBody>
            <a:bodyPr/>
            <a:lstStyle/>
            <a:p>
              <a:pPr>
                <a:buClr>
                  <a:srgbClr val="000000"/>
                </a:buClr>
                <a:buSzPct val="100000"/>
                <a:buFont typeface="Times New Roman" panose="02020603050405020304" pitchFamily="18" charset="0"/>
                <a:buNone/>
              </a:pPr>
              <a:endParaRPr lang="pt-BR" altLang="pt-BR"/>
            </a:p>
          </p:txBody>
        </p:sp>
        <p:sp>
          <p:nvSpPr>
            <p:cNvPr id="28" name="Elipse 1"/>
            <p:cNvSpPr>
              <a:spLocks noChangeArrowheads="1"/>
            </p:cNvSpPr>
            <p:nvPr/>
          </p:nvSpPr>
          <p:spPr bwMode="auto">
            <a:xfrm flipH="1">
              <a:off x="5855593" y="3097113"/>
              <a:ext cx="156567" cy="115863"/>
            </a:xfrm>
            <a:prstGeom prst="ellipse">
              <a:avLst/>
            </a:prstGeom>
            <a:solidFill>
              <a:srgbClr val="00B8FF"/>
            </a:solidFill>
            <a:ln w="9525" algn="ctr">
              <a:solidFill>
                <a:schemeClr val="tx1"/>
              </a:solidFill>
              <a:round/>
              <a:headEnd/>
              <a:tailEnd/>
            </a:ln>
          </p:spPr>
          <p:txBody>
            <a:bodyPr/>
            <a:lstStyle/>
            <a:p>
              <a:pPr>
                <a:buClr>
                  <a:srgbClr val="000000"/>
                </a:buClr>
                <a:buSzPct val="100000"/>
                <a:buFont typeface="Times New Roman" panose="02020603050405020304" pitchFamily="18" charset="0"/>
                <a:buNone/>
              </a:pPr>
              <a:endParaRPr lang="pt-BR" altLang="pt-BR"/>
            </a:p>
          </p:txBody>
        </p:sp>
        <p:sp>
          <p:nvSpPr>
            <p:cNvPr id="29" name="Elipse 1"/>
            <p:cNvSpPr>
              <a:spLocks noChangeArrowheads="1"/>
            </p:cNvSpPr>
            <p:nvPr/>
          </p:nvSpPr>
          <p:spPr bwMode="auto">
            <a:xfrm flipH="1">
              <a:off x="4932040" y="3980978"/>
              <a:ext cx="156567" cy="115863"/>
            </a:xfrm>
            <a:prstGeom prst="ellipse">
              <a:avLst/>
            </a:prstGeom>
            <a:solidFill>
              <a:srgbClr val="00B8FF"/>
            </a:solidFill>
            <a:ln w="9525" algn="ctr">
              <a:solidFill>
                <a:schemeClr val="tx1"/>
              </a:solidFill>
              <a:round/>
              <a:headEnd/>
              <a:tailEnd/>
            </a:ln>
          </p:spPr>
          <p:txBody>
            <a:bodyPr/>
            <a:lstStyle/>
            <a:p>
              <a:pPr>
                <a:buClr>
                  <a:srgbClr val="000000"/>
                </a:buClr>
                <a:buSzPct val="100000"/>
                <a:buFont typeface="Times New Roman" panose="02020603050405020304" pitchFamily="18" charset="0"/>
                <a:buNone/>
              </a:pPr>
              <a:endParaRPr lang="pt-BR" altLang="pt-BR"/>
            </a:p>
          </p:txBody>
        </p:sp>
        <p:sp>
          <p:nvSpPr>
            <p:cNvPr id="30" name="Elipse 1"/>
            <p:cNvSpPr>
              <a:spLocks noChangeArrowheads="1"/>
            </p:cNvSpPr>
            <p:nvPr/>
          </p:nvSpPr>
          <p:spPr bwMode="auto">
            <a:xfrm flipH="1">
              <a:off x="4788024" y="4033217"/>
              <a:ext cx="156567" cy="115863"/>
            </a:xfrm>
            <a:prstGeom prst="ellipse">
              <a:avLst/>
            </a:prstGeom>
            <a:solidFill>
              <a:srgbClr val="00B8FF"/>
            </a:solidFill>
            <a:ln w="9525" algn="ctr">
              <a:solidFill>
                <a:schemeClr val="tx1"/>
              </a:solidFill>
              <a:round/>
              <a:headEnd/>
              <a:tailEnd/>
            </a:ln>
          </p:spPr>
          <p:txBody>
            <a:bodyPr/>
            <a:lstStyle/>
            <a:p>
              <a:pPr>
                <a:buClr>
                  <a:srgbClr val="000000"/>
                </a:buClr>
                <a:buSzPct val="100000"/>
                <a:buFont typeface="Times New Roman" panose="02020603050405020304" pitchFamily="18" charset="0"/>
                <a:buNone/>
              </a:pPr>
              <a:endParaRPr lang="pt-BR" altLang="pt-BR"/>
            </a:p>
          </p:txBody>
        </p:sp>
        <p:sp>
          <p:nvSpPr>
            <p:cNvPr id="31" name="Elipse 1"/>
            <p:cNvSpPr>
              <a:spLocks noChangeArrowheads="1"/>
            </p:cNvSpPr>
            <p:nvPr/>
          </p:nvSpPr>
          <p:spPr bwMode="auto">
            <a:xfrm flipH="1">
              <a:off x="5308880" y="5761409"/>
              <a:ext cx="156567" cy="115863"/>
            </a:xfrm>
            <a:prstGeom prst="ellipse">
              <a:avLst/>
            </a:prstGeom>
            <a:solidFill>
              <a:srgbClr val="00B8FF"/>
            </a:solidFill>
            <a:ln w="9525" algn="ctr">
              <a:solidFill>
                <a:schemeClr val="tx1"/>
              </a:solidFill>
              <a:round/>
              <a:headEnd/>
              <a:tailEnd/>
            </a:ln>
          </p:spPr>
          <p:txBody>
            <a:bodyPr/>
            <a:lstStyle/>
            <a:p>
              <a:pPr>
                <a:buClr>
                  <a:srgbClr val="000000"/>
                </a:buClr>
                <a:buSzPct val="100000"/>
                <a:buFont typeface="Times New Roman" panose="02020603050405020304" pitchFamily="18" charset="0"/>
                <a:buNone/>
              </a:pPr>
              <a:endParaRPr lang="pt-BR" altLang="pt-BR"/>
            </a:p>
          </p:txBody>
        </p:sp>
        <p:sp>
          <p:nvSpPr>
            <p:cNvPr id="32" name="Elipse 1"/>
            <p:cNvSpPr>
              <a:spLocks noChangeArrowheads="1"/>
            </p:cNvSpPr>
            <p:nvPr/>
          </p:nvSpPr>
          <p:spPr bwMode="auto">
            <a:xfrm flipH="1">
              <a:off x="5135513" y="5688617"/>
              <a:ext cx="156567" cy="115863"/>
            </a:xfrm>
            <a:prstGeom prst="ellipse">
              <a:avLst/>
            </a:prstGeom>
            <a:solidFill>
              <a:srgbClr val="00B8FF"/>
            </a:solidFill>
            <a:ln w="9525" algn="ctr">
              <a:solidFill>
                <a:schemeClr val="tx1"/>
              </a:solidFill>
              <a:round/>
              <a:headEnd/>
              <a:tailEnd/>
            </a:ln>
          </p:spPr>
          <p:txBody>
            <a:bodyPr/>
            <a:lstStyle/>
            <a:p>
              <a:pPr>
                <a:buClr>
                  <a:srgbClr val="000000"/>
                </a:buClr>
                <a:buSzPct val="100000"/>
                <a:buFont typeface="Times New Roman" panose="02020603050405020304" pitchFamily="18" charset="0"/>
                <a:buNone/>
              </a:pPr>
              <a:endParaRPr lang="pt-BR" altLang="pt-BR"/>
            </a:p>
          </p:txBody>
        </p:sp>
      </p:grpSp>
      <p:sp>
        <p:nvSpPr>
          <p:cNvPr id="33" name="CaixaDeTexto 32"/>
          <p:cNvSpPr txBox="1"/>
          <p:nvPr/>
        </p:nvSpPr>
        <p:spPr>
          <a:xfrm>
            <a:off x="251519" y="264371"/>
            <a:ext cx="3240361" cy="830997"/>
          </a:xfrm>
          <a:prstGeom prst="rect">
            <a:avLst/>
          </a:prstGeom>
          <a:solidFill>
            <a:schemeClr val="accent1"/>
          </a:solidFill>
        </p:spPr>
        <p:txBody>
          <a:bodyPr wrap="square" rtlCol="0">
            <a:spAutoFit/>
          </a:bodyPr>
          <a:lstStyle>
            <a:defPPr>
              <a:defRPr lang="en-GB"/>
            </a:defPPr>
            <a:lvl1pPr>
              <a:defRPr>
                <a:latin typeface="Calibri" panose="020F0502020204030204" pitchFamily="34" charset="0"/>
              </a:defRPr>
            </a:lvl1pPr>
          </a:lstStyle>
          <a:p>
            <a:r>
              <a:rPr lang="pt-BR" b="1" dirty="0"/>
              <a:t>Microbacias e Estações Hidrosedimentológicas</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upo 6"/>
          <p:cNvGrpSpPr/>
          <p:nvPr/>
        </p:nvGrpSpPr>
        <p:grpSpPr>
          <a:xfrm>
            <a:off x="2339752" y="1484784"/>
            <a:ext cx="4400897" cy="4508236"/>
            <a:chOff x="2339752" y="1428750"/>
            <a:chExt cx="4400897" cy="4508236"/>
          </a:xfrm>
        </p:grpSpPr>
        <p:pic>
          <p:nvPicPr>
            <p:cNvPr id="2" name="Imagem 1"/>
            <p:cNvPicPr>
              <a:picLocks noChangeAspect="1"/>
            </p:cNvPicPr>
            <p:nvPr/>
          </p:nvPicPr>
          <p:blipFill>
            <a:blip r:embed="rId2"/>
            <a:stretch>
              <a:fillRect/>
            </a:stretch>
          </p:blipFill>
          <p:spPr>
            <a:xfrm>
              <a:off x="2339752" y="1428750"/>
              <a:ext cx="4400897" cy="4508236"/>
            </a:xfrm>
            <a:prstGeom prst="rect">
              <a:avLst/>
            </a:prstGeom>
          </p:spPr>
        </p:pic>
        <p:sp>
          <p:nvSpPr>
            <p:cNvPr id="3" name="CaixaDeTexto 2"/>
            <p:cNvSpPr txBox="1"/>
            <p:nvPr/>
          </p:nvSpPr>
          <p:spPr>
            <a:xfrm>
              <a:off x="2771800" y="5673889"/>
              <a:ext cx="1728192" cy="246221"/>
            </a:xfrm>
            <a:prstGeom prst="rect">
              <a:avLst/>
            </a:prstGeom>
            <a:noFill/>
          </p:spPr>
          <p:txBody>
            <a:bodyPr wrap="square" rtlCol="0">
              <a:spAutoFit/>
            </a:bodyPr>
            <a:lstStyle/>
            <a:p>
              <a:r>
                <a:rPr lang="pt-BR" sz="1000" dirty="0">
                  <a:solidFill>
                    <a:schemeClr val="tx1"/>
                  </a:solidFill>
                  <a:latin typeface="Calibri" panose="020F0502020204030204" pitchFamily="34" charset="0"/>
                </a:rPr>
                <a:t>Fonte: Mariana Lorenzo</a:t>
              </a:r>
            </a:p>
          </p:txBody>
        </p:sp>
      </p:grpSp>
      <p:sp>
        <p:nvSpPr>
          <p:cNvPr id="5" name="CaixaDeTexto 4"/>
          <p:cNvSpPr txBox="1"/>
          <p:nvPr/>
        </p:nvSpPr>
        <p:spPr>
          <a:xfrm>
            <a:off x="2771800" y="1052736"/>
            <a:ext cx="3816424" cy="400110"/>
          </a:xfrm>
          <a:prstGeom prst="rect">
            <a:avLst/>
          </a:prstGeom>
          <a:noFill/>
        </p:spPr>
        <p:txBody>
          <a:bodyPr wrap="square" rtlCol="0">
            <a:spAutoFit/>
          </a:bodyPr>
          <a:lstStyle/>
          <a:p>
            <a:r>
              <a:rPr lang="pt-BR" sz="2000" b="1" dirty="0">
                <a:solidFill>
                  <a:schemeClr val="tx1"/>
                </a:solidFill>
                <a:latin typeface="Calibri" panose="020F0502020204030204" pitchFamily="34" charset="0"/>
              </a:rPr>
              <a:t>O solo e a fauna que nele vive!</a:t>
            </a:r>
          </a:p>
        </p:txBody>
      </p:sp>
      <p:sp>
        <p:nvSpPr>
          <p:cNvPr id="6" name="Retângulo 5"/>
          <p:cNvSpPr/>
          <p:nvPr/>
        </p:nvSpPr>
        <p:spPr>
          <a:xfrm>
            <a:off x="107504" y="116632"/>
            <a:ext cx="7992888" cy="789186"/>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pPr eaLnBrk="0" hangingPunct="0">
              <a:spcAft>
                <a:spcPts val="600"/>
              </a:spcAft>
              <a:buClr>
                <a:srgbClr val="000000"/>
              </a:buClr>
              <a:buSzPct val="100000"/>
              <a:buFont typeface="Times New Roman" pitchFamily="18" charset="0"/>
              <a:buNone/>
            </a:pPr>
            <a:r>
              <a:rPr lang="pt-BR" sz="3800" b="1" dirty="0">
                <a:solidFill>
                  <a:schemeClr val="accent1">
                    <a:lumMod val="50000"/>
                  </a:schemeClr>
                </a:solidFill>
                <a:effectLst>
                  <a:outerShdw blurRad="38100" dist="38100" dir="2700000" algn="tl">
                    <a:srgbClr val="000000">
                      <a:alpha val="43137"/>
                    </a:srgbClr>
                  </a:outerShdw>
                </a:effectLst>
                <a:latin typeface="Calibri" panose="020F0502020204030204" pitchFamily="34" charset="0"/>
              </a:rPr>
              <a:t>Qualidade? </a:t>
            </a:r>
          </a:p>
        </p:txBody>
      </p:sp>
    </p:spTree>
    <p:extLst>
      <p:ext uri="{BB962C8B-B14F-4D97-AF65-F5344CB8AC3E}">
        <p14:creationId xmlns:p14="http://schemas.microsoft.com/office/powerpoint/2010/main" val="391055867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ixaDeTexto 4"/>
          <p:cNvSpPr txBox="1"/>
          <p:nvPr/>
        </p:nvSpPr>
        <p:spPr>
          <a:xfrm>
            <a:off x="6588224" y="1628800"/>
            <a:ext cx="2011159" cy="338554"/>
          </a:xfrm>
          <a:prstGeom prst="rect">
            <a:avLst/>
          </a:prstGeom>
          <a:noFill/>
        </p:spPr>
        <p:txBody>
          <a:bodyPr wrap="square" rtlCol="0">
            <a:spAutoFit/>
          </a:bodyPr>
          <a:lstStyle/>
          <a:p>
            <a:r>
              <a:rPr lang="pt-BR" sz="1600" b="1" dirty="0">
                <a:solidFill>
                  <a:srgbClr val="008047"/>
                </a:solidFill>
              </a:rPr>
              <a:t>F. Fortaleza/Mendes</a:t>
            </a:r>
          </a:p>
        </p:txBody>
      </p:sp>
      <p:sp>
        <p:nvSpPr>
          <p:cNvPr id="6" name="CaixaDeTexto 5"/>
          <p:cNvSpPr txBox="1"/>
          <p:nvPr/>
        </p:nvSpPr>
        <p:spPr>
          <a:xfrm>
            <a:off x="6444208" y="4509120"/>
            <a:ext cx="2160240" cy="338554"/>
          </a:xfrm>
          <a:prstGeom prst="rect">
            <a:avLst/>
          </a:prstGeom>
          <a:noFill/>
        </p:spPr>
        <p:txBody>
          <a:bodyPr wrap="square" rtlCol="0">
            <a:spAutoFit/>
          </a:bodyPr>
          <a:lstStyle>
            <a:defPPr>
              <a:defRPr lang="en-GB"/>
            </a:defPPr>
            <a:lvl1pPr>
              <a:defRPr sz="1600" b="1">
                <a:solidFill>
                  <a:srgbClr val="008047"/>
                </a:solidFill>
              </a:defRPr>
            </a:lvl1pPr>
          </a:lstStyle>
          <a:p>
            <a:r>
              <a:rPr lang="pt-BR" dirty="0"/>
              <a:t>F. </a:t>
            </a:r>
            <a:r>
              <a:rPr lang="pt-BR" dirty="0" err="1"/>
              <a:t>Sta</a:t>
            </a:r>
            <a:r>
              <a:rPr lang="pt-BR" dirty="0"/>
              <a:t> Sofia/Caminha</a:t>
            </a:r>
          </a:p>
        </p:txBody>
      </p:sp>
      <p:sp>
        <p:nvSpPr>
          <p:cNvPr id="7" name="CaixaDeTexto 6"/>
          <p:cNvSpPr txBox="1"/>
          <p:nvPr/>
        </p:nvSpPr>
        <p:spPr>
          <a:xfrm>
            <a:off x="3995936" y="6330806"/>
            <a:ext cx="1656184" cy="338554"/>
          </a:xfrm>
          <a:prstGeom prst="rect">
            <a:avLst/>
          </a:prstGeom>
          <a:noFill/>
        </p:spPr>
        <p:txBody>
          <a:bodyPr wrap="square" rtlCol="0">
            <a:spAutoFit/>
          </a:bodyPr>
          <a:lstStyle/>
          <a:p>
            <a:r>
              <a:rPr lang="pt-BR" sz="1600" b="1" dirty="0">
                <a:solidFill>
                  <a:srgbClr val="008047"/>
                </a:solidFill>
              </a:rPr>
              <a:t>Maracaju, MS</a:t>
            </a:r>
          </a:p>
        </p:txBody>
      </p:sp>
      <p:pic>
        <p:nvPicPr>
          <p:cNvPr id="8" name="Imagem 7"/>
          <p:cNvPicPr/>
          <p:nvPr/>
        </p:nvPicPr>
        <p:blipFill>
          <a:blip r:embed="rId2">
            <a:extLst>
              <a:ext uri="{28A0092B-C50C-407E-A947-70E740481C1C}">
                <a14:useLocalDpi xmlns:a14="http://schemas.microsoft.com/office/drawing/2010/main" val="0"/>
              </a:ext>
            </a:extLst>
          </a:blip>
          <a:stretch>
            <a:fillRect/>
          </a:stretch>
        </p:blipFill>
        <p:spPr>
          <a:xfrm>
            <a:off x="1766158" y="481712"/>
            <a:ext cx="5038090" cy="2875280"/>
          </a:xfrm>
          <a:prstGeom prst="rect">
            <a:avLst/>
          </a:prstGeom>
        </p:spPr>
      </p:pic>
      <p:pic>
        <p:nvPicPr>
          <p:cNvPr id="9" name="Imagem 8"/>
          <p:cNvPicPr/>
          <p:nvPr/>
        </p:nvPicPr>
        <p:blipFill>
          <a:blip r:embed="rId3">
            <a:extLst>
              <a:ext uri="{28A0092B-C50C-407E-A947-70E740481C1C}">
                <a14:useLocalDpi xmlns:a14="http://schemas.microsoft.com/office/drawing/2010/main" val="0"/>
              </a:ext>
            </a:extLst>
          </a:blip>
          <a:stretch>
            <a:fillRect/>
          </a:stretch>
        </p:blipFill>
        <p:spPr>
          <a:xfrm>
            <a:off x="1406118" y="3362032"/>
            <a:ext cx="5038090" cy="2875280"/>
          </a:xfrm>
          <a:prstGeom prst="rect">
            <a:avLst/>
          </a:prstGeom>
        </p:spPr>
      </p:pic>
      <p:sp>
        <p:nvSpPr>
          <p:cNvPr id="10" name="CaixaDeTexto 9"/>
          <p:cNvSpPr txBox="1"/>
          <p:nvPr/>
        </p:nvSpPr>
        <p:spPr>
          <a:xfrm>
            <a:off x="179512" y="188640"/>
            <a:ext cx="3816425" cy="461665"/>
          </a:xfrm>
          <a:prstGeom prst="rect">
            <a:avLst/>
          </a:prstGeom>
          <a:solidFill>
            <a:schemeClr val="accent1"/>
          </a:solidFill>
        </p:spPr>
        <p:txBody>
          <a:bodyPr wrap="square" rtlCol="0">
            <a:spAutoFit/>
          </a:bodyPr>
          <a:lstStyle>
            <a:defPPr>
              <a:defRPr lang="en-GB"/>
            </a:defPPr>
            <a:lvl1pPr>
              <a:defRPr>
                <a:latin typeface="Calibri" panose="020F0502020204030204" pitchFamily="34" charset="0"/>
              </a:defRPr>
            </a:lvl1pPr>
          </a:lstStyle>
          <a:p>
            <a:r>
              <a:rPr lang="pt-BR" b="1" dirty="0"/>
              <a:t>Base Cartográfica das MBH</a:t>
            </a:r>
          </a:p>
        </p:txBody>
      </p:sp>
    </p:spTree>
    <p:extLst>
      <p:ext uri="{BB962C8B-B14F-4D97-AF65-F5344CB8AC3E}">
        <p14:creationId xmlns:p14="http://schemas.microsoft.com/office/powerpoint/2010/main" val="103973131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p:cNvPicPr>
            <a:picLocks noChangeAspect="1"/>
          </p:cNvPicPr>
          <p:nvPr/>
        </p:nvPicPr>
        <p:blipFill>
          <a:blip r:embed="rId2"/>
          <a:stretch>
            <a:fillRect/>
          </a:stretch>
        </p:blipFill>
        <p:spPr>
          <a:xfrm>
            <a:off x="1979712" y="836712"/>
            <a:ext cx="4901609" cy="2798307"/>
          </a:xfrm>
          <a:prstGeom prst="rect">
            <a:avLst/>
          </a:prstGeom>
        </p:spPr>
      </p:pic>
      <p:pic>
        <p:nvPicPr>
          <p:cNvPr id="4" name="Imagem 3"/>
          <p:cNvPicPr/>
          <p:nvPr/>
        </p:nvPicPr>
        <p:blipFill>
          <a:blip r:embed="rId3">
            <a:extLst>
              <a:ext uri="{28A0092B-C50C-407E-A947-70E740481C1C}">
                <a14:useLocalDpi xmlns:a14="http://schemas.microsoft.com/office/drawing/2010/main" val="0"/>
              </a:ext>
            </a:extLst>
          </a:blip>
          <a:stretch>
            <a:fillRect/>
          </a:stretch>
        </p:blipFill>
        <p:spPr>
          <a:xfrm>
            <a:off x="1830032" y="3434040"/>
            <a:ext cx="5038090" cy="2875280"/>
          </a:xfrm>
          <a:prstGeom prst="rect">
            <a:avLst/>
          </a:prstGeom>
        </p:spPr>
      </p:pic>
      <p:sp>
        <p:nvSpPr>
          <p:cNvPr id="5" name="CaixaDeTexto 4"/>
          <p:cNvSpPr txBox="1"/>
          <p:nvPr/>
        </p:nvSpPr>
        <p:spPr>
          <a:xfrm>
            <a:off x="6881321" y="2276872"/>
            <a:ext cx="1867143" cy="338554"/>
          </a:xfrm>
          <a:prstGeom prst="rect">
            <a:avLst/>
          </a:prstGeom>
          <a:noFill/>
        </p:spPr>
        <p:txBody>
          <a:bodyPr wrap="square" rtlCol="0">
            <a:spAutoFit/>
          </a:bodyPr>
          <a:lstStyle/>
          <a:p>
            <a:r>
              <a:rPr lang="pt-BR" sz="1600" b="1" dirty="0">
                <a:solidFill>
                  <a:srgbClr val="008047"/>
                </a:solidFill>
              </a:rPr>
              <a:t>F. Zacharias/Broek</a:t>
            </a:r>
          </a:p>
        </p:txBody>
      </p:sp>
      <p:sp>
        <p:nvSpPr>
          <p:cNvPr id="6" name="CaixaDeTexto 5"/>
          <p:cNvSpPr txBox="1"/>
          <p:nvPr/>
        </p:nvSpPr>
        <p:spPr>
          <a:xfrm>
            <a:off x="6948264" y="4509120"/>
            <a:ext cx="1872208" cy="338554"/>
          </a:xfrm>
          <a:prstGeom prst="rect">
            <a:avLst/>
          </a:prstGeom>
          <a:noFill/>
        </p:spPr>
        <p:txBody>
          <a:bodyPr wrap="square" rtlCol="0">
            <a:spAutoFit/>
          </a:bodyPr>
          <a:lstStyle>
            <a:defPPr>
              <a:defRPr lang="en-GB"/>
            </a:defPPr>
            <a:lvl1pPr>
              <a:defRPr sz="1600" b="1">
                <a:solidFill>
                  <a:srgbClr val="008047"/>
                </a:solidFill>
              </a:defRPr>
            </a:lvl1pPr>
          </a:lstStyle>
          <a:p>
            <a:r>
              <a:rPr lang="pt-BR" dirty="0"/>
              <a:t>F. R. Grossa/Derks</a:t>
            </a:r>
          </a:p>
        </p:txBody>
      </p:sp>
      <p:sp>
        <p:nvSpPr>
          <p:cNvPr id="7" name="CaixaDeTexto 6"/>
          <p:cNvSpPr txBox="1"/>
          <p:nvPr/>
        </p:nvSpPr>
        <p:spPr>
          <a:xfrm>
            <a:off x="3995937" y="6258798"/>
            <a:ext cx="936104" cy="338554"/>
          </a:xfrm>
          <a:prstGeom prst="rect">
            <a:avLst/>
          </a:prstGeom>
          <a:noFill/>
        </p:spPr>
        <p:txBody>
          <a:bodyPr wrap="square" rtlCol="0">
            <a:spAutoFit/>
          </a:bodyPr>
          <a:lstStyle/>
          <a:p>
            <a:r>
              <a:rPr lang="pt-BR" sz="1600" b="1" dirty="0">
                <a:solidFill>
                  <a:srgbClr val="008047"/>
                </a:solidFill>
              </a:rPr>
              <a:t>Itaí, SP</a:t>
            </a:r>
          </a:p>
        </p:txBody>
      </p:sp>
    </p:spTree>
    <p:extLst>
      <p:ext uri="{BB962C8B-B14F-4D97-AF65-F5344CB8AC3E}">
        <p14:creationId xmlns:p14="http://schemas.microsoft.com/office/powerpoint/2010/main" val="112383919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m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2638424" y="1545705"/>
            <a:ext cx="3276602" cy="2457451"/>
          </a:xfrm>
          <a:prstGeom prst="rect">
            <a:avLst/>
          </a:prstGeom>
        </p:spPr>
      </p:pic>
      <p:sp>
        <p:nvSpPr>
          <p:cNvPr id="63491" name="Rectangle 2"/>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pt-BR" altLang="pt-BR"/>
          </a:p>
        </p:txBody>
      </p:sp>
      <p:sp>
        <p:nvSpPr>
          <p:cNvPr id="47109" name="Título 1"/>
          <p:cNvSpPr txBox="1">
            <a:spLocks/>
          </p:cNvSpPr>
          <p:nvPr/>
        </p:nvSpPr>
        <p:spPr bwMode="auto">
          <a:xfrm>
            <a:off x="457200" y="228600"/>
            <a:ext cx="4343400" cy="792163"/>
          </a:xfrm>
          <a:prstGeom prst="rect">
            <a:avLst/>
          </a:prstGeom>
          <a:noFill/>
          <a:ln>
            <a:noFill/>
          </a:ln>
          <a:effectLst>
            <a:glow rad="139700">
              <a:schemeClr val="accent6">
                <a:satMod val="175000"/>
                <a:alpha val="40000"/>
              </a:schemeClr>
            </a:glo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
          <a:lstStyle>
            <a:defPPr>
              <a:defRPr lang="en-GB"/>
            </a:defPPr>
            <a:lvl1pPr algn="ctr" eaLnBrk="0" hangingPunct="0">
              <a:buClr>
                <a:srgbClr val="000000"/>
              </a:buClr>
              <a:buSzPct val="100000"/>
              <a:defRPr sz="2800" b="1">
                <a:solidFill>
                  <a:srgbClr val="008047"/>
                </a:solidFill>
                <a:latin typeface="Calibri" pitchFamily="34" charset="0"/>
                <a:cs typeface="Calibri" pitchFamily="34" charset="0"/>
              </a:defRPr>
            </a:lvl1pPr>
          </a:lstStyle>
          <a:p>
            <a:pPr algn="l">
              <a:defRPr/>
            </a:pPr>
            <a:r>
              <a:rPr lang="pt-BR" sz="36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EHS       </a:t>
            </a:r>
            <a:r>
              <a:rPr lang="el-GR" sz="36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β</a:t>
            </a:r>
            <a:r>
              <a:rPr lang="pt-BR" sz="36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/CPS   </a:t>
            </a:r>
          </a:p>
        </p:txBody>
      </p:sp>
      <p:pic>
        <p:nvPicPr>
          <p:cNvPr id="3" name="Imagem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38800" y="1200600"/>
            <a:ext cx="2801764" cy="1573830"/>
          </a:xfrm>
          <a:prstGeom prst="rect">
            <a:avLst/>
          </a:prstGeom>
        </p:spPr>
      </p:pic>
      <p:pic>
        <p:nvPicPr>
          <p:cNvPr id="8" name="Imagem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2000" y="3876831"/>
            <a:ext cx="2743201" cy="2057400"/>
          </a:xfrm>
          <a:prstGeom prst="rect">
            <a:avLst/>
          </a:prstGeom>
        </p:spPr>
      </p:pic>
      <p:pic>
        <p:nvPicPr>
          <p:cNvPr id="12" name="Imagem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391728" y="4014128"/>
            <a:ext cx="2678545" cy="2008909"/>
          </a:xfrm>
          <a:prstGeom prst="rect">
            <a:avLst/>
          </a:prstGeom>
        </p:spPr>
      </p:pic>
      <p:sp>
        <p:nvSpPr>
          <p:cNvPr id="2" name="Seta: para a Direita 1"/>
          <p:cNvSpPr/>
          <p:nvPr/>
        </p:nvSpPr>
        <p:spPr bwMode="auto">
          <a:xfrm flipV="1">
            <a:off x="1692634" y="537452"/>
            <a:ext cx="504056" cy="299260"/>
          </a:xfrm>
          <a:prstGeom prst="rightArrow">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pPr>
            <a:endParaRPr kumimoji="0" lang="pt-BR" sz="2400" b="0" i="0" u="none" strike="noStrike" cap="none" normalizeH="0" baseline="0">
              <a:ln>
                <a:noFill/>
              </a:ln>
              <a:solidFill>
                <a:schemeClr val="bg1"/>
              </a:solidFill>
              <a:effectLst/>
              <a:latin typeface="Times New Roman" pitchFamily="16" charset="0"/>
              <a:ea typeface="ＭＳ Ｐゴシック" pitchFamily="32" charset="-128"/>
            </a:endParaRPr>
          </a:p>
        </p:txBody>
      </p:sp>
      <p:pic>
        <p:nvPicPr>
          <p:cNvPr id="10" name="Imagem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04228" y="1251521"/>
            <a:ext cx="2519263" cy="1889447"/>
          </a:xfrm>
          <a:prstGeom prst="rect">
            <a:avLst/>
          </a:prstGeom>
        </p:spPr>
      </p:pic>
    </p:spTree>
    <p:extLst>
      <p:ext uri="{BB962C8B-B14F-4D97-AF65-F5344CB8AC3E}">
        <p14:creationId xmlns:p14="http://schemas.microsoft.com/office/powerpoint/2010/main" val="1135001717"/>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251519" y="260648"/>
            <a:ext cx="3960441" cy="461665"/>
          </a:xfrm>
          <a:prstGeom prst="rect">
            <a:avLst/>
          </a:prstGeom>
          <a:solidFill>
            <a:schemeClr val="accent1"/>
          </a:solidFill>
        </p:spPr>
        <p:txBody>
          <a:bodyPr wrap="square" rtlCol="0">
            <a:spAutoFit/>
          </a:bodyPr>
          <a:lstStyle>
            <a:defPPr>
              <a:defRPr lang="en-GB"/>
            </a:defPPr>
            <a:lvl1pPr>
              <a:defRPr>
                <a:latin typeface="Calibri" panose="020F0502020204030204" pitchFamily="34" charset="0"/>
              </a:defRPr>
            </a:lvl1pPr>
          </a:lstStyle>
          <a:p>
            <a:r>
              <a:rPr lang="pt-BR" b="1" dirty="0"/>
              <a:t>Estações </a:t>
            </a:r>
            <a:r>
              <a:rPr lang="pt-BR" b="1" dirty="0" err="1"/>
              <a:t>Agrometeorológicas</a:t>
            </a:r>
            <a:endParaRPr lang="pt-BR" b="1" dirty="0"/>
          </a:p>
        </p:txBody>
      </p:sp>
      <p:pic>
        <p:nvPicPr>
          <p:cNvPr id="5" name="Image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1600" y="980728"/>
            <a:ext cx="6408712" cy="4806534"/>
          </a:xfrm>
          <a:prstGeom prst="rect">
            <a:avLst/>
          </a:prstGeom>
        </p:spPr>
      </p:pic>
      <p:sp>
        <p:nvSpPr>
          <p:cNvPr id="6" name="CaixaDeTexto 5"/>
          <p:cNvSpPr txBox="1"/>
          <p:nvPr/>
        </p:nvSpPr>
        <p:spPr>
          <a:xfrm>
            <a:off x="1979712" y="5775647"/>
            <a:ext cx="4320480" cy="461665"/>
          </a:xfrm>
          <a:prstGeom prst="rect">
            <a:avLst/>
          </a:prstGeom>
          <a:solidFill>
            <a:schemeClr val="accent1"/>
          </a:solidFill>
        </p:spPr>
        <p:txBody>
          <a:bodyPr wrap="square" rtlCol="0">
            <a:spAutoFit/>
          </a:bodyPr>
          <a:lstStyle/>
          <a:p>
            <a:r>
              <a:rPr lang="pt-BR" dirty="0">
                <a:latin typeface="Calibri" panose="020F0502020204030204" pitchFamily="34" charset="0"/>
              </a:rPr>
              <a:t>MBH: Toledo, Montividiu, Coxilha</a:t>
            </a:r>
          </a:p>
        </p:txBody>
      </p:sp>
    </p:spTree>
    <p:extLst>
      <p:ext uri="{BB962C8B-B14F-4D97-AF65-F5344CB8AC3E}">
        <p14:creationId xmlns:p14="http://schemas.microsoft.com/office/powerpoint/2010/main" val="31509002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F:\Backup 26maio2016\1PROJETOS\1SOLOVIVO\Ensaio Piloto Resultados\Viagem Ens Piloto Adoildo Fotos\SOLO VIVO\Londrina\101MSDCF\DSC01792.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1290282"/>
            <a:ext cx="3168352" cy="2354742"/>
          </a:xfrm>
          <a:prstGeom prst="rect">
            <a:avLst/>
          </a:prstGeom>
          <a:noFill/>
          <a:ln>
            <a:noFill/>
          </a:ln>
        </p:spPr>
      </p:pic>
      <p:pic>
        <p:nvPicPr>
          <p:cNvPr id="3" name="Imagem 2" descr="F:\Backup 26maio2016\1PROJETOS\1SOLOVIVO\DRES e IQM\Fotos ensaio piloto Londrina\DSC00089.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79912" y="1290282"/>
            <a:ext cx="3024336" cy="2354742"/>
          </a:xfrm>
          <a:prstGeom prst="rect">
            <a:avLst/>
          </a:prstGeom>
          <a:noFill/>
          <a:ln>
            <a:noFill/>
          </a:ln>
        </p:spPr>
      </p:pic>
      <p:pic>
        <p:nvPicPr>
          <p:cNvPr id="6" name="Imagem 5"/>
          <p:cNvPicPr>
            <a:picLocks noChangeAspect="1"/>
          </p:cNvPicPr>
          <p:nvPr/>
        </p:nvPicPr>
        <p:blipFill>
          <a:blip r:embed="rId4"/>
          <a:stretch>
            <a:fillRect/>
          </a:stretch>
        </p:blipFill>
        <p:spPr>
          <a:xfrm>
            <a:off x="575555" y="3645024"/>
            <a:ext cx="7128793" cy="3026884"/>
          </a:xfrm>
          <a:prstGeom prst="rect">
            <a:avLst/>
          </a:prstGeom>
        </p:spPr>
      </p:pic>
      <p:sp>
        <p:nvSpPr>
          <p:cNvPr id="7" name="Retângulo 6"/>
          <p:cNvSpPr/>
          <p:nvPr/>
        </p:nvSpPr>
        <p:spPr>
          <a:xfrm>
            <a:off x="6156176" y="4263479"/>
            <a:ext cx="2592288" cy="461665"/>
          </a:xfrm>
          <a:prstGeom prst="rect">
            <a:avLst/>
          </a:prstGeom>
          <a:solidFill>
            <a:schemeClr val="accent1"/>
          </a:solidFill>
        </p:spPr>
        <p:txBody>
          <a:bodyPr wrap="square" rtlCol="0">
            <a:spAutoFit/>
          </a:bodyPr>
          <a:lstStyle/>
          <a:p>
            <a:r>
              <a:rPr lang="pt-BR" dirty="0">
                <a:latin typeface="Calibri" panose="020F0502020204030204" pitchFamily="34" charset="0"/>
              </a:rPr>
              <a:t>Outras avaliações</a:t>
            </a:r>
          </a:p>
        </p:txBody>
      </p:sp>
      <p:sp>
        <p:nvSpPr>
          <p:cNvPr id="8" name="Retângulo 7"/>
          <p:cNvSpPr/>
          <p:nvPr/>
        </p:nvSpPr>
        <p:spPr>
          <a:xfrm>
            <a:off x="6876256" y="1056218"/>
            <a:ext cx="2232248" cy="1292662"/>
          </a:xfrm>
          <a:prstGeom prst="rect">
            <a:avLst/>
          </a:prstGeom>
          <a:solidFill>
            <a:schemeClr val="accent1"/>
          </a:solidFill>
        </p:spPr>
        <p:txBody>
          <a:bodyPr wrap="square" rtlCol="0">
            <a:spAutoFit/>
          </a:bodyPr>
          <a:lstStyle/>
          <a:p>
            <a:r>
              <a:rPr lang="pt-BR" dirty="0">
                <a:latin typeface="Calibri" panose="020F0502020204030204" pitchFamily="34" charset="0"/>
              </a:rPr>
              <a:t>Locais: </a:t>
            </a:r>
          </a:p>
          <a:p>
            <a:r>
              <a:rPr lang="pt-BR" sz="1800" dirty="0">
                <a:latin typeface="Calibri" panose="020F0502020204030204" pitchFamily="34" charset="0"/>
              </a:rPr>
              <a:t>Passo Fundo, Londrina, Ponta Porã, Dourados e Rio Verde</a:t>
            </a:r>
          </a:p>
        </p:txBody>
      </p:sp>
      <p:grpSp>
        <p:nvGrpSpPr>
          <p:cNvPr id="11" name="Agrupar 10"/>
          <p:cNvGrpSpPr/>
          <p:nvPr/>
        </p:nvGrpSpPr>
        <p:grpSpPr>
          <a:xfrm>
            <a:off x="539552" y="260573"/>
            <a:ext cx="5266928" cy="792163"/>
            <a:chOff x="457200" y="228600"/>
            <a:chExt cx="5266928" cy="792163"/>
          </a:xfrm>
        </p:grpSpPr>
        <p:sp>
          <p:nvSpPr>
            <p:cNvPr id="9" name="Título 1"/>
            <p:cNvSpPr txBox="1">
              <a:spLocks/>
            </p:cNvSpPr>
            <p:nvPr/>
          </p:nvSpPr>
          <p:spPr bwMode="auto">
            <a:xfrm>
              <a:off x="457200" y="228600"/>
              <a:ext cx="5266928" cy="792163"/>
            </a:xfrm>
            <a:prstGeom prst="rect">
              <a:avLst/>
            </a:prstGeom>
            <a:noFill/>
            <a:ln>
              <a:noFill/>
            </a:ln>
            <a:effectLst>
              <a:glow rad="139700">
                <a:schemeClr val="accent6">
                  <a:satMod val="175000"/>
                  <a:alpha val="40000"/>
                </a:schemeClr>
              </a:glo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
            <a:lstStyle>
              <a:defPPr>
                <a:defRPr lang="en-GB"/>
              </a:defPPr>
              <a:lvl1pPr algn="ctr" eaLnBrk="0" hangingPunct="0">
                <a:buClr>
                  <a:srgbClr val="000000"/>
                </a:buClr>
                <a:buSzPct val="100000"/>
                <a:defRPr sz="2800" b="1">
                  <a:solidFill>
                    <a:srgbClr val="008047"/>
                  </a:solidFill>
                  <a:latin typeface="Calibri" pitchFamily="34" charset="0"/>
                  <a:cs typeface="Calibri" pitchFamily="34" charset="0"/>
                </a:defRPr>
              </a:lvl1pPr>
            </a:lstStyle>
            <a:p>
              <a:pPr algn="l">
                <a:defRPr/>
              </a:pPr>
              <a:r>
                <a:rPr lang="pt-BR" sz="36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Exp. LD       DRES/SAP   </a:t>
              </a:r>
            </a:p>
          </p:txBody>
        </p:sp>
        <p:sp>
          <p:nvSpPr>
            <p:cNvPr id="10" name="Seta: para a Direita 9"/>
            <p:cNvSpPr/>
            <p:nvPr/>
          </p:nvSpPr>
          <p:spPr bwMode="auto">
            <a:xfrm flipV="1">
              <a:off x="2483768" y="534198"/>
              <a:ext cx="448990" cy="216024"/>
            </a:xfrm>
            <a:prstGeom prst="rightArrow">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pPr>
              <a:endParaRPr kumimoji="0" lang="pt-BR" sz="2400" b="0" i="0" u="none" strike="noStrike" cap="none" normalizeH="0" baseline="0">
                <a:ln>
                  <a:noFill/>
                </a:ln>
                <a:solidFill>
                  <a:schemeClr val="bg1"/>
                </a:solidFill>
                <a:effectLst/>
                <a:latin typeface="Times New Roman" pitchFamily="16" charset="0"/>
                <a:ea typeface="ＭＳ Ｐゴシック" pitchFamily="32" charset="-128"/>
              </a:endParaRPr>
            </a:p>
          </p:txBody>
        </p:sp>
      </p:grpSp>
    </p:spTree>
    <p:extLst>
      <p:ext uri="{BB962C8B-B14F-4D97-AF65-F5344CB8AC3E}">
        <p14:creationId xmlns:p14="http://schemas.microsoft.com/office/powerpoint/2010/main" val="3970592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p:cNvSpPr/>
          <p:nvPr/>
        </p:nvSpPr>
        <p:spPr>
          <a:xfrm>
            <a:off x="1403648" y="2745736"/>
            <a:ext cx="5454352" cy="941796"/>
          </a:xfrm>
          <a:prstGeom prst="rect">
            <a:avLst/>
          </a:prstGeom>
        </p:spPr>
        <p:txBody>
          <a:bodyPr wrap="square">
            <a:spAutoFit/>
          </a:bodyPr>
          <a:lstStyle/>
          <a:p>
            <a:pPr algn="just">
              <a:lnSpc>
                <a:spcPct val="115000"/>
              </a:lnSpc>
              <a:spcAft>
                <a:spcPts val="0"/>
              </a:spcAft>
            </a:pPr>
            <a:r>
              <a:rPr lang="pt-BR" b="1" cap="all" dirty="0">
                <a:latin typeface="Calibri" panose="020F0502020204030204" pitchFamily="34" charset="0"/>
                <a:ea typeface="Calibri" panose="020F0502020204030204" pitchFamily="34" charset="0"/>
                <a:cs typeface="Calibri" panose="020F0502020204030204" pitchFamily="34" charset="0"/>
              </a:rPr>
              <a:t>Avaliação de atributos de solo e ÁGUA nas áreas das MBH</a:t>
            </a:r>
            <a:endParaRPr lang="pt-BR"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Imagem 3"/>
          <p:cNvPicPr/>
          <p:nvPr/>
        </p:nvPicPr>
        <p:blipFill>
          <a:blip r:embed="rId2">
            <a:extLst>
              <a:ext uri="{28A0092B-C50C-407E-A947-70E740481C1C}">
                <a14:useLocalDpi xmlns:a14="http://schemas.microsoft.com/office/drawing/2010/main" val="0"/>
              </a:ext>
            </a:extLst>
          </a:blip>
          <a:srcRect/>
          <a:stretch>
            <a:fillRect/>
          </a:stretch>
        </p:blipFill>
        <p:spPr bwMode="auto">
          <a:xfrm>
            <a:off x="323528" y="1412776"/>
            <a:ext cx="5904656" cy="4820587"/>
          </a:xfrm>
          <a:prstGeom prst="rect">
            <a:avLst/>
          </a:prstGeom>
          <a:noFill/>
        </p:spPr>
      </p:pic>
      <p:sp>
        <p:nvSpPr>
          <p:cNvPr id="2" name="CaixaDeTexto 1"/>
          <p:cNvSpPr txBox="1"/>
          <p:nvPr/>
        </p:nvSpPr>
        <p:spPr>
          <a:xfrm>
            <a:off x="1484784" y="616275"/>
            <a:ext cx="5319464" cy="461665"/>
          </a:xfrm>
          <a:prstGeom prst="rect">
            <a:avLst/>
          </a:prstGeom>
          <a:solidFill>
            <a:schemeClr val="accent1"/>
          </a:solidFill>
        </p:spPr>
        <p:txBody>
          <a:bodyPr wrap="square" rtlCol="0">
            <a:spAutoFit/>
          </a:bodyPr>
          <a:lstStyle/>
          <a:p>
            <a:r>
              <a:rPr lang="pt-BR" b="1" dirty="0">
                <a:latin typeface="Calibri" panose="020F0502020204030204" pitchFamily="34" charset="0"/>
              </a:rPr>
              <a:t>Avaliação de atributos de solo e planta</a:t>
            </a:r>
          </a:p>
        </p:txBody>
      </p:sp>
      <p:sp>
        <p:nvSpPr>
          <p:cNvPr id="12" name="CaixaDeTexto 11"/>
          <p:cNvSpPr txBox="1"/>
          <p:nvPr/>
        </p:nvSpPr>
        <p:spPr>
          <a:xfrm>
            <a:off x="6228184" y="1440131"/>
            <a:ext cx="2304256" cy="4493538"/>
          </a:xfrm>
          <a:prstGeom prst="rect">
            <a:avLst/>
          </a:prstGeom>
          <a:noFill/>
          <a:ln>
            <a:solidFill>
              <a:schemeClr val="accent1"/>
            </a:solidFill>
          </a:ln>
        </p:spPr>
        <p:txBody>
          <a:bodyPr wrap="square" rtlCol="0">
            <a:spAutoFit/>
          </a:bodyPr>
          <a:lstStyle/>
          <a:p>
            <a:r>
              <a:rPr lang="pt-BR" sz="2200" b="1" dirty="0">
                <a:solidFill>
                  <a:schemeClr val="accent2">
                    <a:lumMod val="75000"/>
                  </a:schemeClr>
                </a:solidFill>
                <a:latin typeface="Arial" panose="020B0604020202020204" pitchFamily="34" charset="0"/>
                <a:ea typeface="Calibri" panose="020F0502020204030204" pitchFamily="34" charset="0"/>
              </a:rPr>
              <a:t>DRES</a:t>
            </a:r>
          </a:p>
          <a:p>
            <a:r>
              <a:rPr lang="pt-BR" sz="2200" b="1" dirty="0">
                <a:solidFill>
                  <a:schemeClr val="accent2">
                    <a:lumMod val="75000"/>
                  </a:schemeClr>
                </a:solidFill>
                <a:latin typeface="Arial" panose="020B0604020202020204" pitchFamily="34" charset="0"/>
                <a:ea typeface="Calibri" panose="020F0502020204030204" pitchFamily="34" charset="0"/>
              </a:rPr>
              <a:t>Agregação</a:t>
            </a:r>
          </a:p>
          <a:p>
            <a:r>
              <a:rPr lang="pt-BR" sz="2200" b="1" dirty="0">
                <a:solidFill>
                  <a:schemeClr val="accent2">
                    <a:lumMod val="75000"/>
                  </a:schemeClr>
                </a:solidFill>
                <a:latin typeface="Arial" panose="020B0604020202020204" pitchFamily="34" charset="0"/>
                <a:ea typeface="Calibri" panose="020F0502020204030204" pitchFamily="34" charset="0"/>
              </a:rPr>
              <a:t>Densidade </a:t>
            </a:r>
          </a:p>
          <a:p>
            <a:r>
              <a:rPr lang="pt-BR" sz="2200" b="1" dirty="0">
                <a:solidFill>
                  <a:schemeClr val="accent2">
                    <a:lumMod val="75000"/>
                  </a:schemeClr>
                </a:solidFill>
                <a:latin typeface="Arial" panose="020B0604020202020204" pitchFamily="34" charset="0"/>
                <a:ea typeface="Calibri" panose="020F0502020204030204" pitchFamily="34" charset="0"/>
              </a:rPr>
              <a:t>Porosidade</a:t>
            </a:r>
          </a:p>
          <a:p>
            <a:r>
              <a:rPr lang="pt-BR" sz="2200" b="1" dirty="0" err="1">
                <a:solidFill>
                  <a:schemeClr val="accent2">
                    <a:lumMod val="75000"/>
                  </a:schemeClr>
                </a:solidFill>
                <a:latin typeface="Arial" panose="020B0604020202020204" pitchFamily="34" charset="0"/>
                <a:ea typeface="Calibri" panose="020F0502020204030204" pitchFamily="34" charset="0"/>
              </a:rPr>
              <a:t>Corg</a:t>
            </a:r>
            <a:r>
              <a:rPr lang="pt-BR" sz="2200" b="1" dirty="0">
                <a:solidFill>
                  <a:schemeClr val="accent2">
                    <a:lumMod val="75000"/>
                  </a:schemeClr>
                </a:solidFill>
                <a:latin typeface="Arial" panose="020B0604020202020204" pitchFamily="34" charset="0"/>
                <a:ea typeface="Calibri" panose="020F0502020204030204" pitchFamily="34" charset="0"/>
              </a:rPr>
              <a:t>. </a:t>
            </a:r>
          </a:p>
          <a:p>
            <a:r>
              <a:rPr lang="pt-BR" sz="2200" b="1" dirty="0" err="1">
                <a:solidFill>
                  <a:schemeClr val="accent2">
                    <a:lumMod val="75000"/>
                  </a:schemeClr>
                </a:solidFill>
                <a:latin typeface="Arial" panose="020B0604020202020204" pitchFamily="34" charset="0"/>
                <a:ea typeface="Calibri" panose="020F0502020204030204" pitchFamily="34" charset="0"/>
              </a:rPr>
              <a:t>Fert</a:t>
            </a:r>
            <a:r>
              <a:rPr lang="pt-BR" sz="2200" b="1" dirty="0">
                <a:solidFill>
                  <a:schemeClr val="accent2">
                    <a:lumMod val="75000"/>
                  </a:schemeClr>
                </a:solidFill>
                <a:latin typeface="Arial" panose="020B0604020202020204" pitchFamily="34" charset="0"/>
                <a:ea typeface="Calibri" panose="020F0502020204030204" pitchFamily="34" charset="0"/>
              </a:rPr>
              <a:t>. Química</a:t>
            </a:r>
          </a:p>
          <a:p>
            <a:r>
              <a:rPr lang="pt-BR" sz="2200" b="1" dirty="0">
                <a:solidFill>
                  <a:schemeClr val="accent2">
                    <a:lumMod val="75000"/>
                  </a:schemeClr>
                </a:solidFill>
                <a:latin typeface="Arial" panose="020B0604020202020204" pitchFamily="34" charset="0"/>
                <a:ea typeface="Calibri" panose="020F0502020204030204" pitchFamily="34" charset="0"/>
              </a:rPr>
              <a:t>Macrofauna</a:t>
            </a:r>
            <a:endParaRPr lang="pt-BR" sz="2200" dirty="0">
              <a:solidFill>
                <a:schemeClr val="accent2">
                  <a:lumMod val="75000"/>
                </a:schemeClr>
              </a:solidFill>
            </a:endParaRPr>
          </a:p>
          <a:p>
            <a:r>
              <a:rPr lang="pt-BR" sz="2200" b="1" dirty="0">
                <a:solidFill>
                  <a:schemeClr val="accent2">
                    <a:lumMod val="75000"/>
                  </a:schemeClr>
                </a:solidFill>
                <a:latin typeface="Arial" panose="020B0604020202020204" pitchFamily="34" charset="0"/>
                <a:ea typeface="Calibri" panose="020F0502020204030204" pitchFamily="34" charset="0"/>
              </a:rPr>
              <a:t>Infiltrometria</a:t>
            </a:r>
            <a:endParaRPr lang="pt-BR" sz="2200" dirty="0">
              <a:solidFill>
                <a:schemeClr val="accent2">
                  <a:lumMod val="75000"/>
                </a:schemeClr>
              </a:solidFill>
            </a:endParaRPr>
          </a:p>
          <a:p>
            <a:r>
              <a:rPr lang="pt-BR" sz="2200" b="1" dirty="0">
                <a:solidFill>
                  <a:schemeClr val="accent2">
                    <a:lumMod val="75000"/>
                  </a:schemeClr>
                </a:solidFill>
                <a:latin typeface="Arial" panose="020B0604020202020204" pitchFamily="34" charset="0"/>
                <a:ea typeface="Calibri" panose="020F0502020204030204" pitchFamily="34" charset="0"/>
              </a:rPr>
              <a:t>Ativ. enzimática </a:t>
            </a:r>
            <a:endParaRPr lang="pt-BR" sz="2200" dirty="0">
              <a:solidFill>
                <a:schemeClr val="accent2">
                  <a:lumMod val="75000"/>
                </a:schemeClr>
              </a:solidFill>
            </a:endParaRPr>
          </a:p>
          <a:p>
            <a:r>
              <a:rPr lang="pt-BR" sz="2200" b="1" dirty="0">
                <a:solidFill>
                  <a:schemeClr val="accent2">
                    <a:lumMod val="75000"/>
                  </a:schemeClr>
                </a:solidFill>
                <a:latin typeface="Arial" panose="020B0604020202020204" pitchFamily="34" charset="0"/>
                <a:ea typeface="Calibri" panose="020F0502020204030204" pitchFamily="34" charset="0"/>
              </a:rPr>
              <a:t>Biomassa veg. Produtividade</a:t>
            </a:r>
            <a:endParaRPr lang="pt-BR" sz="2200" dirty="0">
              <a:solidFill>
                <a:schemeClr val="accent2">
                  <a:lumMod val="75000"/>
                </a:schemeClr>
              </a:solidFill>
            </a:endParaRPr>
          </a:p>
          <a:p>
            <a:r>
              <a:rPr lang="pt-BR" sz="2200" b="1" dirty="0">
                <a:solidFill>
                  <a:schemeClr val="accent2">
                    <a:lumMod val="75000"/>
                  </a:schemeClr>
                </a:solidFill>
                <a:latin typeface="Arial" panose="020B0604020202020204" pitchFamily="34" charset="0"/>
                <a:ea typeface="Calibri" panose="020F0502020204030204" pitchFamily="34" charset="0"/>
              </a:rPr>
              <a:t>Penetrografia</a:t>
            </a:r>
            <a:endParaRPr lang="pt-BR" sz="2200" dirty="0">
              <a:solidFill>
                <a:schemeClr val="accent2">
                  <a:lumMod val="75000"/>
                </a:schemeClr>
              </a:solidFill>
            </a:endParaRPr>
          </a:p>
          <a:p>
            <a:r>
              <a:rPr lang="pt-BR" sz="2200" b="1" dirty="0">
                <a:solidFill>
                  <a:schemeClr val="accent2">
                    <a:lumMod val="75000"/>
                  </a:schemeClr>
                </a:solidFill>
                <a:latin typeface="Arial" panose="020B0604020202020204" pitchFamily="34" charset="0"/>
              </a:rPr>
              <a:t>Erosão</a:t>
            </a:r>
            <a:endParaRPr lang="pt-BR" sz="2200" dirty="0"/>
          </a:p>
        </p:txBody>
      </p:sp>
    </p:spTree>
    <p:extLst>
      <p:ext uri="{BB962C8B-B14F-4D97-AF65-F5344CB8AC3E}">
        <p14:creationId xmlns:p14="http://schemas.microsoft.com/office/powerpoint/2010/main" val="65792880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827584" y="332656"/>
            <a:ext cx="4477350" cy="461665"/>
          </a:xfrm>
          <a:prstGeom prst="rect">
            <a:avLst/>
          </a:prstGeom>
          <a:solidFill>
            <a:schemeClr val="accent1"/>
          </a:solidFill>
        </p:spPr>
        <p:txBody>
          <a:bodyPr wrap="square" rtlCol="0">
            <a:spAutoFit/>
          </a:bodyPr>
          <a:lstStyle/>
          <a:p>
            <a:r>
              <a:rPr lang="pt-BR" b="1" dirty="0">
                <a:latin typeface="Calibri" panose="020F0502020204030204" pitchFamily="34" charset="0"/>
              </a:rPr>
              <a:t>Avaliando a percepção – </a:t>
            </a:r>
            <a:r>
              <a:rPr lang="pt-BR" b="1" dirty="0" err="1">
                <a:latin typeface="Calibri" panose="020F0502020204030204" pitchFamily="34" charset="0"/>
              </a:rPr>
              <a:t>ex</a:t>
            </a:r>
            <a:r>
              <a:rPr lang="pt-BR" b="1" dirty="0">
                <a:latin typeface="Calibri" panose="020F0502020204030204" pitchFamily="34" charset="0"/>
              </a:rPr>
              <a:t> ante</a:t>
            </a:r>
          </a:p>
        </p:txBody>
      </p:sp>
      <p:sp>
        <p:nvSpPr>
          <p:cNvPr id="3" name="Retângulo 2"/>
          <p:cNvSpPr/>
          <p:nvPr/>
        </p:nvSpPr>
        <p:spPr>
          <a:xfrm>
            <a:off x="827584" y="836712"/>
            <a:ext cx="5688632" cy="461665"/>
          </a:xfrm>
          <a:prstGeom prst="rect">
            <a:avLst/>
          </a:prstGeom>
          <a:solidFill>
            <a:schemeClr val="accent1"/>
          </a:solidFill>
        </p:spPr>
        <p:txBody>
          <a:bodyPr wrap="square" rtlCol="0">
            <a:spAutoFit/>
          </a:bodyPr>
          <a:lstStyle/>
          <a:p>
            <a:r>
              <a:rPr lang="pt-BR" dirty="0">
                <a:latin typeface="Calibri" panose="020F0502020204030204" pitchFamily="34" charset="0"/>
              </a:rPr>
              <a:t>Oficina de Facilitadores na Metodologia IQP</a:t>
            </a:r>
          </a:p>
        </p:txBody>
      </p:sp>
      <p:sp>
        <p:nvSpPr>
          <p:cNvPr id="5" name="Rectangle 2"/>
          <p:cNvSpPr>
            <a:spLocks noChangeArrowheads="1"/>
          </p:cNvSpPr>
          <p:nvPr/>
        </p:nvSpPr>
        <p:spPr bwMode="auto">
          <a:xfrm>
            <a:off x="1403648" y="249289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t-BR"/>
          </a:p>
        </p:txBody>
      </p:sp>
      <p:graphicFrame>
        <p:nvGraphicFramePr>
          <p:cNvPr id="6" name="Objeto 5"/>
          <p:cNvGraphicFramePr>
            <a:graphicFrameLocks noChangeAspect="1"/>
          </p:cNvGraphicFramePr>
          <p:nvPr>
            <p:extLst/>
          </p:nvPr>
        </p:nvGraphicFramePr>
        <p:xfrm>
          <a:off x="899592" y="1412776"/>
          <a:ext cx="3240360" cy="2181842"/>
        </p:xfrm>
        <a:graphic>
          <a:graphicData uri="http://schemas.openxmlformats.org/presentationml/2006/ole">
            <mc:AlternateContent xmlns:mc="http://schemas.openxmlformats.org/markup-compatibility/2006">
              <mc:Choice xmlns:v="urn:schemas-microsoft-com:vml" Requires="v">
                <p:oleObj spid="_x0000_s10330" name="Imagem de Bitmap" r:id="rId3" imgW="3219899" imgH="2161905" progId="Paint.Picture">
                  <p:embed/>
                </p:oleObj>
              </mc:Choice>
              <mc:Fallback>
                <p:oleObj name="Imagem de Bitmap" r:id="rId3" imgW="3219899" imgH="2161905"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592" y="1412776"/>
                        <a:ext cx="3240360" cy="2181842"/>
                      </a:xfrm>
                      <a:prstGeom prst="rect">
                        <a:avLst/>
                      </a:prstGeom>
                      <a:noFill/>
                    </p:spPr>
                  </p:pic>
                </p:oleObj>
              </mc:Fallback>
            </mc:AlternateContent>
          </a:graphicData>
        </a:graphic>
      </p:graphicFrame>
      <p:sp>
        <p:nvSpPr>
          <p:cNvPr id="9" name="CaixaDeTexto 8"/>
          <p:cNvSpPr txBox="1"/>
          <p:nvPr/>
        </p:nvSpPr>
        <p:spPr>
          <a:xfrm>
            <a:off x="1403648" y="4409817"/>
            <a:ext cx="2664296" cy="1323439"/>
          </a:xfrm>
          <a:prstGeom prst="rect">
            <a:avLst/>
          </a:prstGeom>
          <a:noFill/>
          <a:ln>
            <a:solidFill>
              <a:schemeClr val="accent1"/>
            </a:solidFill>
          </a:ln>
        </p:spPr>
        <p:txBody>
          <a:bodyPr wrap="square" rtlCol="0">
            <a:spAutoFit/>
          </a:bodyPr>
          <a:lstStyle/>
          <a:p>
            <a:r>
              <a:rPr lang="pt-BR" sz="2000" b="1" dirty="0">
                <a:solidFill>
                  <a:schemeClr val="accent2">
                    <a:lumMod val="75000"/>
                  </a:schemeClr>
                </a:solidFill>
                <a:latin typeface="Calibri" panose="020F0502020204030204" pitchFamily="34" charset="0"/>
                <a:ea typeface="Calibri" panose="020F0502020204030204" pitchFamily="34" charset="0"/>
              </a:rPr>
              <a:t>Paranapanema:</a:t>
            </a:r>
          </a:p>
          <a:p>
            <a:r>
              <a:rPr lang="pt-BR" sz="2000" b="1" dirty="0">
                <a:solidFill>
                  <a:schemeClr val="accent2">
                    <a:lumMod val="75000"/>
                  </a:schemeClr>
                </a:solidFill>
                <a:latin typeface="Calibri" panose="020F0502020204030204" pitchFamily="34" charset="0"/>
                <a:ea typeface="Calibri" panose="020F0502020204030204" pitchFamily="34" charset="0"/>
              </a:rPr>
              <a:t>- Sistemas modais, GT</a:t>
            </a:r>
          </a:p>
          <a:p>
            <a:r>
              <a:rPr lang="pt-BR" sz="2000" b="1" dirty="0">
                <a:solidFill>
                  <a:schemeClr val="accent2">
                    <a:lumMod val="75000"/>
                  </a:schemeClr>
                </a:solidFill>
                <a:latin typeface="Calibri" panose="020F0502020204030204" pitchFamily="34" charset="0"/>
                <a:ea typeface="Calibri" panose="020F0502020204030204" pitchFamily="34" charset="0"/>
              </a:rPr>
              <a:t>- Ajustes no IQP</a:t>
            </a:r>
          </a:p>
          <a:p>
            <a:r>
              <a:rPr lang="pt-BR" sz="2000" b="1" dirty="0">
                <a:solidFill>
                  <a:schemeClr val="accent2">
                    <a:lumMod val="75000"/>
                  </a:schemeClr>
                </a:solidFill>
                <a:latin typeface="Calibri" panose="020F0502020204030204" pitchFamily="34" charset="0"/>
                <a:ea typeface="Calibri" panose="020F0502020204030204" pitchFamily="34" charset="0"/>
              </a:rPr>
              <a:t>- Questões</a:t>
            </a:r>
          </a:p>
        </p:txBody>
      </p:sp>
      <p:pic>
        <p:nvPicPr>
          <p:cNvPr id="4" name="Imagem 3" descr="IMG_3502"/>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67944" y="1532890"/>
            <a:ext cx="3024336" cy="2176127"/>
          </a:xfrm>
          <a:prstGeom prst="rect">
            <a:avLst/>
          </a:prstGeom>
          <a:noFill/>
          <a:ln>
            <a:noFill/>
          </a:ln>
        </p:spPr>
      </p:pic>
      <p:pic>
        <p:nvPicPr>
          <p:cNvPr id="8" name="Imagem 7" descr="Oficina Paranapanema 13"/>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004048" y="3573016"/>
            <a:ext cx="3724910" cy="2794000"/>
          </a:xfrm>
          <a:prstGeom prst="rect">
            <a:avLst/>
          </a:prstGeom>
          <a:noFill/>
          <a:ln>
            <a:noFill/>
          </a:ln>
        </p:spPr>
      </p:pic>
      <p:sp>
        <p:nvSpPr>
          <p:cNvPr id="10" name="Retângulo 9"/>
          <p:cNvSpPr/>
          <p:nvPr/>
        </p:nvSpPr>
        <p:spPr>
          <a:xfrm>
            <a:off x="907976" y="3573016"/>
            <a:ext cx="4096072" cy="338554"/>
          </a:xfrm>
          <a:prstGeom prst="rect">
            <a:avLst/>
          </a:prstGeom>
          <a:solidFill>
            <a:schemeClr val="accent1"/>
          </a:solidFill>
        </p:spPr>
        <p:txBody>
          <a:bodyPr wrap="square" rtlCol="0">
            <a:spAutoFit/>
          </a:bodyPr>
          <a:lstStyle/>
          <a:p>
            <a:r>
              <a:rPr lang="pt-BR" sz="1600" dirty="0">
                <a:latin typeface="Calibri" panose="020F0502020204030204" pitchFamily="34" charset="0"/>
              </a:rPr>
              <a:t>Paranapanema/Coop Agro Industrial Holambra</a:t>
            </a:r>
          </a:p>
        </p:txBody>
      </p:sp>
      <p:sp>
        <p:nvSpPr>
          <p:cNvPr id="11" name="Retângulo 10"/>
          <p:cNvSpPr/>
          <p:nvPr/>
        </p:nvSpPr>
        <p:spPr>
          <a:xfrm>
            <a:off x="5804520" y="6330806"/>
            <a:ext cx="2079848" cy="338554"/>
          </a:xfrm>
          <a:prstGeom prst="rect">
            <a:avLst/>
          </a:prstGeom>
          <a:solidFill>
            <a:schemeClr val="accent1"/>
          </a:solidFill>
        </p:spPr>
        <p:txBody>
          <a:bodyPr wrap="square" rtlCol="0">
            <a:spAutoFit/>
          </a:bodyPr>
          <a:lstStyle/>
          <a:p>
            <a:r>
              <a:rPr lang="pt-BR" sz="1600" dirty="0">
                <a:latin typeface="Calibri" panose="020F0502020204030204" pitchFamily="34" charset="0"/>
              </a:rPr>
              <a:t>Paranapanema/ASPIPP</a:t>
            </a:r>
          </a:p>
        </p:txBody>
      </p:sp>
    </p:spTree>
    <p:extLst>
      <p:ext uri="{BB962C8B-B14F-4D97-AF65-F5344CB8AC3E}">
        <p14:creationId xmlns:p14="http://schemas.microsoft.com/office/powerpoint/2010/main" val="280304312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827584" y="332656"/>
            <a:ext cx="4477350" cy="461665"/>
          </a:xfrm>
          <a:prstGeom prst="rect">
            <a:avLst/>
          </a:prstGeom>
          <a:solidFill>
            <a:schemeClr val="accent1"/>
          </a:solidFill>
        </p:spPr>
        <p:txBody>
          <a:bodyPr wrap="square" rtlCol="0">
            <a:spAutoFit/>
          </a:bodyPr>
          <a:lstStyle/>
          <a:p>
            <a:r>
              <a:rPr lang="pt-BR" b="1" dirty="0">
                <a:latin typeface="Calibri" panose="020F0502020204030204" pitchFamily="34" charset="0"/>
              </a:rPr>
              <a:t>Avaliando a percepção – </a:t>
            </a:r>
            <a:r>
              <a:rPr lang="pt-BR" b="1" dirty="0" err="1">
                <a:latin typeface="Calibri" panose="020F0502020204030204" pitchFamily="34" charset="0"/>
              </a:rPr>
              <a:t>ex</a:t>
            </a:r>
            <a:r>
              <a:rPr lang="pt-BR" b="1" dirty="0">
                <a:latin typeface="Calibri" panose="020F0502020204030204" pitchFamily="34" charset="0"/>
              </a:rPr>
              <a:t> ante</a:t>
            </a:r>
          </a:p>
        </p:txBody>
      </p:sp>
      <p:sp>
        <p:nvSpPr>
          <p:cNvPr id="3" name="Retângulo 2"/>
          <p:cNvSpPr/>
          <p:nvPr/>
        </p:nvSpPr>
        <p:spPr>
          <a:xfrm>
            <a:off x="827584" y="908720"/>
            <a:ext cx="5688632" cy="461665"/>
          </a:xfrm>
          <a:prstGeom prst="rect">
            <a:avLst/>
          </a:prstGeom>
          <a:solidFill>
            <a:schemeClr val="accent1"/>
          </a:solidFill>
        </p:spPr>
        <p:txBody>
          <a:bodyPr wrap="square" rtlCol="0">
            <a:spAutoFit/>
          </a:bodyPr>
          <a:lstStyle/>
          <a:p>
            <a:r>
              <a:rPr lang="pt-BR" dirty="0">
                <a:latin typeface="Calibri" panose="020F0502020204030204" pitchFamily="34" charset="0"/>
              </a:rPr>
              <a:t>Oficina de Facilitadores na Metodologia IQP</a:t>
            </a:r>
          </a:p>
        </p:txBody>
      </p:sp>
      <p:sp>
        <p:nvSpPr>
          <p:cNvPr id="5" name="Rectangle 2"/>
          <p:cNvSpPr>
            <a:spLocks noChangeArrowheads="1"/>
          </p:cNvSpPr>
          <p:nvPr/>
        </p:nvSpPr>
        <p:spPr bwMode="auto">
          <a:xfrm>
            <a:off x="1403648" y="249289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t-BR"/>
          </a:p>
        </p:txBody>
      </p:sp>
      <p:sp>
        <p:nvSpPr>
          <p:cNvPr id="9" name="CaixaDeTexto 8"/>
          <p:cNvSpPr txBox="1"/>
          <p:nvPr/>
        </p:nvSpPr>
        <p:spPr>
          <a:xfrm>
            <a:off x="2771800" y="4789601"/>
            <a:ext cx="2376264" cy="1015663"/>
          </a:xfrm>
          <a:prstGeom prst="rect">
            <a:avLst/>
          </a:prstGeom>
          <a:noFill/>
          <a:ln>
            <a:solidFill>
              <a:schemeClr val="accent1"/>
            </a:solidFill>
          </a:ln>
        </p:spPr>
        <p:txBody>
          <a:bodyPr wrap="square" rtlCol="0">
            <a:spAutoFit/>
          </a:bodyPr>
          <a:lstStyle/>
          <a:p>
            <a:r>
              <a:rPr lang="pt-BR" sz="2000" b="1" dirty="0">
                <a:solidFill>
                  <a:schemeClr val="accent2">
                    <a:lumMod val="75000"/>
                  </a:schemeClr>
                </a:solidFill>
                <a:latin typeface="Calibri" panose="020F0502020204030204" pitchFamily="34" charset="0"/>
                <a:ea typeface="Calibri" panose="020F0502020204030204" pitchFamily="34" charset="0"/>
              </a:rPr>
              <a:t>Dourados/Maracaju:</a:t>
            </a:r>
          </a:p>
          <a:p>
            <a:r>
              <a:rPr lang="pt-BR" sz="2000" b="1" dirty="0">
                <a:solidFill>
                  <a:schemeClr val="accent2">
                    <a:lumMod val="75000"/>
                  </a:schemeClr>
                </a:solidFill>
                <a:latin typeface="Calibri" panose="020F0502020204030204" pitchFamily="34" charset="0"/>
                <a:ea typeface="Calibri" panose="020F0502020204030204" pitchFamily="34" charset="0"/>
              </a:rPr>
              <a:t>- Sistemas modais</a:t>
            </a:r>
          </a:p>
          <a:p>
            <a:r>
              <a:rPr lang="pt-BR" sz="2000" b="1" dirty="0">
                <a:solidFill>
                  <a:schemeClr val="accent2">
                    <a:lumMod val="75000"/>
                  </a:schemeClr>
                </a:solidFill>
                <a:latin typeface="Calibri" panose="020F0502020204030204" pitchFamily="34" charset="0"/>
                <a:ea typeface="Calibri" panose="020F0502020204030204" pitchFamily="34" charset="0"/>
              </a:rPr>
              <a:t>- Ajustes no IQP</a:t>
            </a:r>
          </a:p>
        </p:txBody>
      </p:sp>
      <p:pic>
        <p:nvPicPr>
          <p:cNvPr id="10" name="Imagem 9" descr="Foto reunião IQP 19"/>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7640" y="1541721"/>
            <a:ext cx="3444280" cy="2560320"/>
          </a:xfrm>
          <a:prstGeom prst="rect">
            <a:avLst/>
          </a:prstGeom>
          <a:noFill/>
          <a:ln>
            <a:noFill/>
          </a:ln>
        </p:spPr>
      </p:pic>
      <p:pic>
        <p:nvPicPr>
          <p:cNvPr id="11" name="Imagem 10" descr="Foto oficina MaracajuMS1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67944" y="1541720"/>
            <a:ext cx="3423285" cy="2560320"/>
          </a:xfrm>
          <a:prstGeom prst="rect">
            <a:avLst/>
          </a:prstGeom>
          <a:noFill/>
          <a:ln>
            <a:noFill/>
          </a:ln>
        </p:spPr>
      </p:pic>
      <p:sp>
        <p:nvSpPr>
          <p:cNvPr id="13" name="Retângulo 12"/>
          <p:cNvSpPr/>
          <p:nvPr/>
        </p:nvSpPr>
        <p:spPr>
          <a:xfrm>
            <a:off x="1132384" y="4077072"/>
            <a:ext cx="1711424" cy="369332"/>
          </a:xfrm>
          <a:prstGeom prst="rect">
            <a:avLst/>
          </a:prstGeom>
          <a:solidFill>
            <a:schemeClr val="accent1"/>
          </a:solidFill>
        </p:spPr>
        <p:txBody>
          <a:bodyPr wrap="square" rtlCol="0">
            <a:spAutoFit/>
          </a:bodyPr>
          <a:lstStyle/>
          <a:p>
            <a:r>
              <a:rPr lang="pt-BR" sz="1800" dirty="0">
                <a:latin typeface="Calibri" panose="020F0502020204030204" pitchFamily="34" charset="0"/>
              </a:rPr>
              <a:t>Dourados/CPAO</a:t>
            </a:r>
          </a:p>
        </p:txBody>
      </p:sp>
      <p:sp>
        <p:nvSpPr>
          <p:cNvPr id="15" name="Retângulo 14"/>
          <p:cNvSpPr/>
          <p:nvPr/>
        </p:nvSpPr>
        <p:spPr>
          <a:xfrm>
            <a:off x="4660776" y="4102040"/>
            <a:ext cx="1711424" cy="369332"/>
          </a:xfrm>
          <a:prstGeom prst="rect">
            <a:avLst/>
          </a:prstGeom>
          <a:solidFill>
            <a:schemeClr val="accent1"/>
          </a:solidFill>
        </p:spPr>
        <p:txBody>
          <a:bodyPr wrap="square" rtlCol="0">
            <a:spAutoFit/>
          </a:bodyPr>
          <a:lstStyle/>
          <a:p>
            <a:r>
              <a:rPr lang="pt-BR" sz="1800" dirty="0">
                <a:latin typeface="Calibri" panose="020F0502020204030204" pitchFamily="34" charset="0"/>
              </a:rPr>
              <a:t>Maracaju/FMS</a:t>
            </a:r>
          </a:p>
        </p:txBody>
      </p:sp>
    </p:spTree>
    <p:extLst>
      <p:ext uri="{BB962C8B-B14F-4D97-AF65-F5344CB8AC3E}">
        <p14:creationId xmlns:p14="http://schemas.microsoft.com/office/powerpoint/2010/main" val="199850550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2"/>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pt-BR" altLang="pt-BR"/>
          </a:p>
        </p:txBody>
      </p:sp>
      <p:sp>
        <p:nvSpPr>
          <p:cNvPr id="7" name="Retângulo 3"/>
          <p:cNvSpPr>
            <a:spLocks noChangeArrowheads="1"/>
          </p:cNvSpPr>
          <p:nvPr/>
        </p:nvSpPr>
        <p:spPr bwMode="auto">
          <a:xfrm>
            <a:off x="683568" y="1196752"/>
            <a:ext cx="7129463" cy="1384995"/>
          </a:xfrm>
          <a:prstGeom prst="rect">
            <a:avLst/>
          </a:prstGeom>
          <a:noFill/>
          <a:ln>
            <a:noFill/>
          </a:ln>
          <a:effectLst>
            <a:outerShdw blurRad="225425" dist="50800" dir="5220000" algn="ctr">
              <a:srgbClr val="000000">
                <a:alpha val="33000"/>
              </a:srgbClr>
            </a:outerShdw>
          </a:effectLst>
          <a:scene3d>
            <a:camera prst="orthographicFront"/>
            <a:lightRig rig="harsh" dir="t">
              <a:rot lat="0" lon="0" rev="3000000"/>
            </a:lightRig>
          </a:scene3d>
          <a:sp3d extrusionH="254000" contourW="19050">
            <a:bevelT w="82550" h="44450" prst="angle"/>
            <a:bevelB w="82550" h="44450" prst="angle"/>
            <a:contourClr>
              <a:srgbClr val="FFFFFF"/>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defRPr/>
            </a:pPr>
            <a:r>
              <a:rPr lang="pt-BR" sz="2800" b="1" dirty="0">
                <a:solidFill>
                  <a:srgbClr val="008047"/>
                </a:solidFill>
                <a:effectLst>
                  <a:outerShdw blurRad="38100" dist="38100" dir="2700000" algn="tl">
                    <a:srgbClr val="000000">
                      <a:alpha val="43137"/>
                    </a:srgbClr>
                  </a:outerShdw>
                </a:effectLst>
                <a:latin typeface="Arial" charset="0"/>
                <a:cs typeface="Arial" charset="0"/>
              </a:rPr>
              <a:t>65 pesquisadores     21 instituições</a:t>
            </a:r>
          </a:p>
          <a:p>
            <a:pPr algn="just">
              <a:defRPr/>
            </a:pPr>
            <a:r>
              <a:rPr lang="pt-BR" sz="2800" b="1" dirty="0">
                <a:solidFill>
                  <a:srgbClr val="008047"/>
                </a:solidFill>
                <a:effectLst>
                  <a:outerShdw blurRad="38100" dist="38100" dir="2700000" algn="tl">
                    <a:srgbClr val="000000">
                      <a:alpha val="43137"/>
                    </a:srgbClr>
                  </a:outerShdw>
                </a:effectLst>
                <a:latin typeface="Arial" charset="0"/>
                <a:cs typeface="Arial" charset="0"/>
              </a:rPr>
              <a:t>40 Produtores           05 Estados</a:t>
            </a:r>
          </a:p>
          <a:p>
            <a:pPr algn="just">
              <a:defRPr/>
            </a:pPr>
            <a:r>
              <a:rPr lang="pt-BR" sz="2800" b="1" dirty="0">
                <a:solidFill>
                  <a:srgbClr val="008047"/>
                </a:solidFill>
                <a:effectLst>
                  <a:outerShdw blurRad="38100" dist="38100" dir="2700000" algn="tl">
                    <a:srgbClr val="000000">
                      <a:alpha val="43137"/>
                    </a:srgbClr>
                  </a:outerShdw>
                </a:effectLst>
                <a:latin typeface="Arial" charset="0"/>
                <a:cs typeface="Arial" charset="0"/>
              </a:rPr>
              <a:t>                   12 microbacias</a:t>
            </a:r>
          </a:p>
        </p:txBody>
      </p:sp>
      <p:sp>
        <p:nvSpPr>
          <p:cNvPr id="8" name="Retângulo 3"/>
          <p:cNvSpPr>
            <a:spLocks noChangeArrowheads="1"/>
          </p:cNvSpPr>
          <p:nvPr/>
        </p:nvSpPr>
        <p:spPr bwMode="auto">
          <a:xfrm>
            <a:off x="683568" y="3140968"/>
            <a:ext cx="8153400" cy="3416320"/>
          </a:xfrm>
          <a:prstGeom prst="rect">
            <a:avLst/>
          </a:prstGeom>
          <a:noFill/>
          <a:ln>
            <a:noFill/>
          </a:ln>
          <a:effectLst>
            <a:outerShdw blurRad="225425" dist="50800" dir="5220000" algn="ctr">
              <a:srgbClr val="000000">
                <a:alpha val="33000"/>
              </a:srgbClr>
            </a:outerShdw>
          </a:effectLst>
          <a:scene3d>
            <a:camera prst="orthographicFront"/>
            <a:lightRig rig="harsh" dir="t">
              <a:rot lat="0" lon="0" rev="3000000"/>
            </a:lightRig>
          </a:scene3d>
          <a:sp3d extrusionH="254000" contourW="19050">
            <a:bevelT w="82550" h="44450" prst="angle"/>
            <a:bevelB w="82550" h="44450" prst="angle"/>
            <a:contourClr>
              <a:srgbClr val="FFFFFF"/>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pt-BR" b="1" u="sng" dirty="0">
                <a:solidFill>
                  <a:srgbClr val="008047"/>
                </a:solidFill>
                <a:effectLst>
                  <a:outerShdw blurRad="38100" dist="38100" dir="2700000" algn="tl">
                    <a:srgbClr val="000000">
                      <a:alpha val="43137"/>
                    </a:srgbClr>
                  </a:outerShdw>
                </a:effectLst>
                <a:latin typeface="Arial" charset="0"/>
                <a:cs typeface="Arial" charset="0"/>
              </a:rPr>
              <a:t>São Paulo (Itaí)</a:t>
            </a:r>
            <a:r>
              <a:rPr lang="pt-BR" b="1" dirty="0">
                <a:solidFill>
                  <a:srgbClr val="008047"/>
                </a:solidFill>
                <a:effectLst>
                  <a:outerShdw blurRad="38100" dist="38100" dir="2700000" algn="tl">
                    <a:srgbClr val="000000">
                      <a:alpha val="43137"/>
                    </a:srgbClr>
                  </a:outerShdw>
                </a:effectLst>
                <a:latin typeface="Arial" charset="0"/>
                <a:cs typeface="Arial" charset="0"/>
              </a:rPr>
              <a:t>:</a:t>
            </a:r>
          </a:p>
          <a:p>
            <a:pPr algn="just">
              <a:defRPr/>
            </a:pPr>
            <a:r>
              <a:rPr lang="pt-BR" b="1" dirty="0">
                <a:solidFill>
                  <a:srgbClr val="008047"/>
                </a:solidFill>
                <a:effectLst>
                  <a:outerShdw blurRad="38100" dist="38100" dir="2700000" algn="tl">
                    <a:srgbClr val="000000">
                      <a:alpha val="43137"/>
                    </a:srgbClr>
                  </a:outerShdw>
                </a:effectLst>
                <a:latin typeface="Arial" charset="0"/>
                <a:cs typeface="Arial" charset="0"/>
              </a:rPr>
              <a:t>Peter </a:t>
            </a:r>
            <a:r>
              <a:rPr lang="pt-BR" b="1" dirty="0" err="1">
                <a:solidFill>
                  <a:srgbClr val="008047"/>
                </a:solidFill>
                <a:effectLst>
                  <a:outerShdw blurRad="38100" dist="38100" dir="2700000" algn="tl">
                    <a:srgbClr val="000000">
                      <a:alpha val="43137"/>
                    </a:srgbClr>
                  </a:outerShdw>
                </a:effectLst>
                <a:latin typeface="Arial" charset="0"/>
                <a:cs typeface="Arial" charset="0"/>
              </a:rPr>
              <a:t>Derks</a:t>
            </a:r>
            <a:endParaRPr lang="pt-BR" b="1" dirty="0">
              <a:solidFill>
                <a:srgbClr val="008047"/>
              </a:solidFill>
              <a:effectLst>
                <a:outerShdw blurRad="38100" dist="38100" dir="2700000" algn="tl">
                  <a:srgbClr val="000000">
                    <a:alpha val="43137"/>
                  </a:srgbClr>
                </a:outerShdw>
              </a:effectLst>
              <a:latin typeface="Arial" charset="0"/>
              <a:cs typeface="Arial" charset="0"/>
            </a:endParaRPr>
          </a:p>
          <a:p>
            <a:pPr algn="just">
              <a:defRPr/>
            </a:pPr>
            <a:r>
              <a:rPr lang="pt-BR" b="1" dirty="0">
                <a:solidFill>
                  <a:srgbClr val="008047"/>
                </a:solidFill>
                <a:effectLst>
                  <a:outerShdw blurRad="38100" dist="38100" dir="2700000" algn="tl">
                    <a:srgbClr val="000000">
                      <a:alpha val="43137"/>
                    </a:srgbClr>
                  </a:outerShdw>
                </a:effectLst>
                <a:latin typeface="Arial" charset="0"/>
                <a:cs typeface="Arial" charset="0"/>
              </a:rPr>
              <a:t>Roberto </a:t>
            </a:r>
            <a:r>
              <a:rPr lang="pt-BR" b="1" dirty="0" err="1">
                <a:solidFill>
                  <a:srgbClr val="008047"/>
                </a:solidFill>
                <a:effectLst>
                  <a:outerShdw blurRad="38100" dist="38100" dir="2700000" algn="tl">
                    <a:srgbClr val="000000">
                      <a:alpha val="43137"/>
                    </a:srgbClr>
                  </a:outerShdw>
                </a:effectLst>
                <a:latin typeface="Arial" charset="0"/>
                <a:cs typeface="Arial" charset="0"/>
              </a:rPr>
              <a:t>Broek</a:t>
            </a:r>
            <a:endParaRPr lang="pt-BR" b="1" dirty="0">
              <a:solidFill>
                <a:srgbClr val="008047"/>
              </a:solidFill>
              <a:effectLst>
                <a:outerShdw blurRad="38100" dist="38100" dir="2700000" algn="tl">
                  <a:srgbClr val="000000">
                    <a:alpha val="43137"/>
                  </a:srgbClr>
                </a:outerShdw>
              </a:effectLst>
              <a:latin typeface="Arial" charset="0"/>
              <a:cs typeface="Arial" charset="0"/>
            </a:endParaRPr>
          </a:p>
          <a:p>
            <a:pPr algn="just">
              <a:defRPr/>
            </a:pPr>
            <a:r>
              <a:rPr lang="pt-BR" b="1" dirty="0">
                <a:solidFill>
                  <a:srgbClr val="008047"/>
                </a:solidFill>
                <a:effectLst>
                  <a:outerShdw blurRad="38100" dist="38100" dir="2700000" algn="tl">
                    <a:srgbClr val="000000">
                      <a:alpha val="43137"/>
                    </a:srgbClr>
                  </a:outerShdw>
                </a:effectLst>
                <a:latin typeface="Arial" charset="0"/>
                <a:cs typeface="Arial" charset="0"/>
              </a:rPr>
              <a:t>ASPIPP</a:t>
            </a:r>
          </a:p>
          <a:p>
            <a:pPr algn="just">
              <a:defRPr/>
            </a:pPr>
            <a:r>
              <a:rPr lang="pt-BR" b="1" dirty="0">
                <a:solidFill>
                  <a:srgbClr val="008047"/>
                </a:solidFill>
                <a:effectLst>
                  <a:outerShdw blurRad="38100" dist="38100" dir="2700000" algn="tl">
                    <a:srgbClr val="000000">
                      <a:alpha val="43137"/>
                    </a:srgbClr>
                  </a:outerShdw>
                </a:effectLst>
                <a:latin typeface="Arial" charset="0"/>
                <a:cs typeface="Arial" charset="0"/>
              </a:rPr>
              <a:t>Cooperativa Agro Industrial Holambra</a:t>
            </a:r>
          </a:p>
          <a:p>
            <a:pPr algn="just">
              <a:defRPr/>
            </a:pPr>
            <a:r>
              <a:rPr lang="pt-BR" b="1" dirty="0">
                <a:solidFill>
                  <a:srgbClr val="008047"/>
                </a:solidFill>
                <a:effectLst>
                  <a:outerShdw blurRad="38100" dist="38100" dir="2700000" algn="tl">
                    <a:srgbClr val="000000">
                      <a:alpha val="43137"/>
                    </a:srgbClr>
                  </a:outerShdw>
                </a:effectLst>
                <a:latin typeface="Arial" charset="0"/>
                <a:cs typeface="Arial" charset="0"/>
              </a:rPr>
              <a:t>CATI</a:t>
            </a:r>
          </a:p>
          <a:p>
            <a:pPr algn="just">
              <a:defRPr/>
            </a:pPr>
            <a:r>
              <a:rPr lang="pt-BR" b="1" dirty="0">
                <a:solidFill>
                  <a:srgbClr val="008047"/>
                </a:solidFill>
                <a:effectLst>
                  <a:outerShdw blurRad="38100" dist="38100" dir="2700000" algn="tl">
                    <a:srgbClr val="000000">
                      <a:alpha val="43137"/>
                    </a:srgbClr>
                  </a:outerShdw>
                </a:effectLst>
                <a:latin typeface="Arial" charset="0"/>
                <a:cs typeface="Arial" charset="0"/>
              </a:rPr>
              <a:t>Unicamp,  Unesp/Botucatu,  USP/</a:t>
            </a:r>
            <a:r>
              <a:rPr lang="pt-BR" b="1" dirty="0" err="1">
                <a:solidFill>
                  <a:srgbClr val="008047"/>
                </a:solidFill>
                <a:effectLst>
                  <a:outerShdw blurRad="38100" dist="38100" dir="2700000" algn="tl">
                    <a:srgbClr val="000000">
                      <a:alpha val="43137"/>
                    </a:srgbClr>
                  </a:outerShdw>
                </a:effectLst>
                <a:latin typeface="Arial" charset="0"/>
                <a:cs typeface="Arial" charset="0"/>
              </a:rPr>
              <a:t>Esalq</a:t>
            </a:r>
            <a:endParaRPr lang="pt-BR" b="1" dirty="0">
              <a:solidFill>
                <a:srgbClr val="008047"/>
              </a:solidFill>
              <a:effectLst>
                <a:outerShdw blurRad="38100" dist="38100" dir="2700000" algn="tl">
                  <a:srgbClr val="000000">
                    <a:alpha val="43137"/>
                  </a:srgbClr>
                </a:outerShdw>
              </a:effectLst>
              <a:latin typeface="Arial" charset="0"/>
              <a:cs typeface="Arial" charset="0"/>
            </a:endParaRPr>
          </a:p>
          <a:p>
            <a:pPr algn="just">
              <a:defRPr/>
            </a:pPr>
            <a:r>
              <a:rPr lang="pt-BR" b="1" dirty="0">
                <a:solidFill>
                  <a:srgbClr val="008047"/>
                </a:solidFill>
                <a:effectLst>
                  <a:outerShdw blurRad="38100" dist="38100" dir="2700000" algn="tl">
                    <a:srgbClr val="000000">
                      <a:alpha val="43137"/>
                    </a:srgbClr>
                  </a:outerShdw>
                </a:effectLst>
                <a:latin typeface="Arial" charset="0"/>
                <a:cs typeface="Arial" charset="0"/>
              </a:rPr>
              <a:t>ARS/USDA</a:t>
            </a:r>
          </a:p>
          <a:p>
            <a:pPr algn="just">
              <a:defRPr/>
            </a:pPr>
            <a:r>
              <a:rPr lang="pt-BR" b="1" dirty="0">
                <a:solidFill>
                  <a:srgbClr val="008047"/>
                </a:solidFill>
                <a:effectLst>
                  <a:outerShdw blurRad="38100" dist="38100" dir="2700000" algn="tl">
                    <a:srgbClr val="000000">
                      <a:alpha val="43137"/>
                    </a:srgbClr>
                  </a:outerShdw>
                </a:effectLst>
                <a:latin typeface="Arial" charset="0"/>
                <a:cs typeface="Arial" charset="0"/>
              </a:rPr>
              <a:t>Embrapa Meio Ambiente, Embrapa Informática</a:t>
            </a:r>
          </a:p>
        </p:txBody>
      </p:sp>
      <p:sp>
        <p:nvSpPr>
          <p:cNvPr id="6" name="Título 1"/>
          <p:cNvSpPr txBox="1">
            <a:spLocks/>
          </p:cNvSpPr>
          <p:nvPr/>
        </p:nvSpPr>
        <p:spPr bwMode="auto">
          <a:xfrm>
            <a:off x="179512" y="188640"/>
            <a:ext cx="7776864" cy="647478"/>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defPPr>
              <a:defRPr lang="en-GB"/>
            </a:defPPr>
            <a:lvl1pPr eaLnBrk="0" hangingPunct="0">
              <a:spcAft>
                <a:spcPts val="600"/>
              </a:spcAft>
              <a:buClr>
                <a:srgbClr val="000000"/>
              </a:buClr>
              <a:buSzPct val="100000"/>
              <a:buFont typeface="Times New Roman" panose="02020603050405020304" pitchFamily="18" charset="0"/>
              <a:defRPr sz="3200" b="1">
                <a:solidFill>
                  <a:schemeClr val="accent1">
                    <a:lumMod val="50000"/>
                  </a:schemeClr>
                </a:solidFill>
                <a:effectLst>
                  <a:outerShdw blurRad="38100" dist="38100" dir="2700000" algn="tl">
                    <a:srgbClr val="000000">
                      <a:alpha val="43137"/>
                    </a:srgbClr>
                  </a:outerShdw>
                </a:effectLst>
                <a:latin typeface="Calibri" panose="020F0502020204030204" pitchFamily="34" charset="0"/>
              </a:defRPr>
            </a:lvl1pPr>
            <a:lvl2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2pPr>
            <a:lvl3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3pPr>
            <a:lvl4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4pPr>
            <a:lvl5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5pPr>
            <a:lvl6pPr marL="25146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6pPr>
            <a:lvl7pPr marL="29718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7pPr>
            <a:lvl8pPr marL="34290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8pPr>
            <a:lvl9pPr marL="38862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9pPr>
          </a:lstStyle>
          <a:p>
            <a:r>
              <a:rPr lang="pt-BR" dirty="0"/>
              <a:t>Rede de Pesquisa </a:t>
            </a:r>
            <a:r>
              <a:rPr lang="pt-BR" dirty="0" err="1"/>
              <a:t>SoloVivo</a:t>
            </a:r>
            <a:endParaRPr lang="pt-BR" dirty="0"/>
          </a:p>
        </p:txBody>
      </p:sp>
    </p:spTree>
    <p:extLst>
      <p:ext uri="{BB962C8B-B14F-4D97-AF65-F5344CB8AC3E}">
        <p14:creationId xmlns:p14="http://schemas.microsoft.com/office/powerpoint/2010/main" val="333859969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2"/>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pt-BR" altLang="pt-BR"/>
          </a:p>
        </p:txBody>
      </p:sp>
      <p:sp>
        <p:nvSpPr>
          <p:cNvPr id="47108" name="Retângulo 3"/>
          <p:cNvSpPr>
            <a:spLocks noChangeArrowheads="1"/>
          </p:cNvSpPr>
          <p:nvPr/>
        </p:nvSpPr>
        <p:spPr bwMode="auto">
          <a:xfrm>
            <a:off x="971550" y="1219200"/>
            <a:ext cx="7129463" cy="5109091"/>
          </a:xfrm>
          <a:prstGeom prst="rect">
            <a:avLst/>
          </a:prstGeom>
          <a:noFill/>
          <a:ln>
            <a:noFill/>
          </a:ln>
          <a:effectLst>
            <a:outerShdw blurRad="225425" dist="50800" dir="5220000" algn="ctr">
              <a:srgbClr val="000000">
                <a:alpha val="33000"/>
              </a:srgbClr>
            </a:outerShdw>
          </a:effectLst>
          <a:scene3d>
            <a:camera prst="orthographicFront"/>
            <a:lightRig rig="harsh" dir="t">
              <a:rot lat="0" lon="0" rev="3000000"/>
            </a:lightRig>
          </a:scene3d>
          <a:sp3d extrusionH="254000" contourW="19050">
            <a:bevelT w="82550" h="44450" prst="angle"/>
            <a:bevelB w="82550" h="44450" prst="angle"/>
            <a:contourClr>
              <a:srgbClr val="FFFFFF"/>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defRPr/>
            </a:pPr>
            <a:r>
              <a:rPr lang="pt-BR" sz="2800" b="1" dirty="0">
                <a:solidFill>
                  <a:srgbClr val="008047"/>
                </a:solidFill>
                <a:latin typeface="Arial" charset="0"/>
                <a:cs typeface="Arial" charset="0"/>
              </a:rPr>
              <a:t>“Somente mediante o reconhecimento (política de compensação) do esforço individual em promover aquilo que é prioridade da espécie é que o espécime se dispõe a fazer. </a:t>
            </a:r>
          </a:p>
          <a:p>
            <a:pPr algn="just">
              <a:defRPr/>
            </a:pPr>
            <a:endParaRPr lang="pt-BR" sz="2800" b="1" dirty="0">
              <a:solidFill>
                <a:srgbClr val="008047"/>
              </a:solidFill>
              <a:latin typeface="Arial" charset="0"/>
              <a:cs typeface="Arial" charset="0"/>
            </a:endParaRPr>
          </a:p>
          <a:p>
            <a:pPr algn="just">
              <a:defRPr/>
            </a:pPr>
            <a:r>
              <a:rPr lang="pt-BR" sz="2800" b="1" dirty="0">
                <a:solidFill>
                  <a:srgbClr val="008047"/>
                </a:solidFill>
                <a:latin typeface="Arial" charset="0"/>
                <a:cs typeface="Arial" charset="0"/>
              </a:rPr>
              <a:t>Para conservar o solo e a água necessários para toda espécie, é preciso que a coletividade distinga, premie o indivíduo que melhor desempenhe na tarefa de conservar”.   </a:t>
            </a:r>
          </a:p>
          <a:p>
            <a:pPr algn="r">
              <a:defRPr/>
            </a:pPr>
            <a:r>
              <a:rPr lang="pt-BR" sz="1800" b="1" dirty="0">
                <a:solidFill>
                  <a:srgbClr val="008047"/>
                </a:solidFill>
                <a:latin typeface="Arial" charset="0"/>
                <a:cs typeface="Arial" charset="0"/>
              </a:rPr>
              <a:t>(Luiz Renato D’Agostini)</a:t>
            </a:r>
          </a:p>
        </p:txBody>
      </p:sp>
      <p:sp>
        <p:nvSpPr>
          <p:cNvPr id="5" name="Título 1"/>
          <p:cNvSpPr txBox="1">
            <a:spLocks/>
          </p:cNvSpPr>
          <p:nvPr/>
        </p:nvSpPr>
        <p:spPr bwMode="auto">
          <a:xfrm>
            <a:off x="179512" y="260648"/>
            <a:ext cx="7776864" cy="647478"/>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defPPr>
              <a:defRPr lang="en-GB"/>
            </a:defPPr>
            <a:lvl1pPr eaLnBrk="0" hangingPunct="0">
              <a:spcAft>
                <a:spcPts val="600"/>
              </a:spcAft>
              <a:buClr>
                <a:srgbClr val="000000"/>
              </a:buClr>
              <a:buSzPct val="100000"/>
              <a:buFont typeface="Times New Roman" panose="02020603050405020304" pitchFamily="18" charset="0"/>
              <a:defRPr sz="3200" b="1">
                <a:solidFill>
                  <a:schemeClr val="accent1">
                    <a:lumMod val="50000"/>
                  </a:schemeClr>
                </a:solidFill>
                <a:effectLst>
                  <a:outerShdw blurRad="38100" dist="38100" dir="2700000" algn="tl">
                    <a:srgbClr val="000000">
                      <a:alpha val="43137"/>
                    </a:srgbClr>
                  </a:outerShdw>
                </a:effectLst>
                <a:latin typeface="Calibri" panose="020F0502020204030204" pitchFamily="34" charset="0"/>
              </a:defRPr>
            </a:lvl1pPr>
            <a:lvl2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2pPr>
            <a:lvl3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3pPr>
            <a:lvl4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4pPr>
            <a:lvl5pPr algn="ctr" eaLnBrk="0" hangingPunct="0">
              <a:buClr>
                <a:srgbClr val="000000"/>
              </a:buClr>
              <a:buSzPct val="100000"/>
              <a:buFont typeface="Times New Roman" panose="02020603050405020304" pitchFamily="18" charset="0"/>
              <a:defRPr sz="4400">
                <a:solidFill>
                  <a:srgbClr val="000000"/>
                </a:solidFill>
                <a:latin typeface="Times New Roman" pitchFamily="16" charset="0"/>
              </a:defRPr>
            </a:lvl5pPr>
            <a:lvl6pPr marL="25146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6pPr>
            <a:lvl7pPr marL="29718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7pPr>
            <a:lvl8pPr marL="34290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8pPr>
            <a:lvl9pPr marL="3886200" indent="-228600" algn="ctr" defTabSz="449263" eaLnBrk="0" fontAlgn="base" hangingPunct="0">
              <a:spcBef>
                <a:spcPct val="0"/>
              </a:spcBef>
              <a:spcAft>
                <a:spcPct val="0"/>
              </a:spcAft>
              <a:buClr>
                <a:srgbClr val="000000"/>
              </a:buClr>
              <a:buSzPct val="100000"/>
              <a:buFont typeface="Times New Roman" pitchFamily="16" charset="0"/>
              <a:defRPr sz="4400">
                <a:solidFill>
                  <a:srgbClr val="000000"/>
                </a:solidFill>
                <a:latin typeface="Times New Roman" pitchFamily="16" charset="0"/>
                <a:ea typeface="ＭＳ Ｐゴシック" pitchFamily="32" charset="-128"/>
              </a:defRPr>
            </a:lvl9pPr>
          </a:lstStyle>
          <a:p>
            <a:r>
              <a:rPr lang="pt-BR" dirty="0"/>
              <a:t>Filosofia da Rede de Pesquisa </a:t>
            </a:r>
            <a:r>
              <a:rPr lang="pt-BR" dirty="0" err="1"/>
              <a:t>SoloVivo</a:t>
            </a:r>
            <a:endParaRPr lang="pt-BR" dirty="0"/>
          </a:p>
        </p:txBody>
      </p:sp>
    </p:spTree>
    <p:extLst>
      <p:ext uri="{BB962C8B-B14F-4D97-AF65-F5344CB8AC3E}">
        <p14:creationId xmlns:p14="http://schemas.microsoft.com/office/powerpoint/2010/main" val="1151991712"/>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p:cNvPicPr>
            <a:picLocks noChangeAspect="1"/>
          </p:cNvPicPr>
          <p:nvPr/>
        </p:nvPicPr>
        <p:blipFill>
          <a:blip r:embed="rId2"/>
          <a:stretch>
            <a:fillRect/>
          </a:stretch>
        </p:blipFill>
        <p:spPr>
          <a:xfrm>
            <a:off x="1403648" y="474811"/>
            <a:ext cx="6120680" cy="5706956"/>
          </a:xfrm>
          <a:prstGeom prst="rect">
            <a:avLst/>
          </a:prstGeom>
        </p:spPr>
      </p:pic>
    </p:spTree>
    <p:extLst>
      <p:ext uri="{BB962C8B-B14F-4D97-AF65-F5344CB8AC3E}">
        <p14:creationId xmlns:p14="http://schemas.microsoft.com/office/powerpoint/2010/main" val="9685926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404663"/>
            <a:ext cx="8199923" cy="6008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4516" name="Rectangle 2"/>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pt-BR" altLang="pt-BR"/>
          </a:p>
        </p:txBody>
      </p:sp>
      <p:sp>
        <p:nvSpPr>
          <p:cNvPr id="48132" name="Título 1"/>
          <p:cNvSpPr txBox="1">
            <a:spLocks/>
          </p:cNvSpPr>
          <p:nvPr/>
        </p:nvSpPr>
        <p:spPr bwMode="auto">
          <a:xfrm>
            <a:off x="3347864" y="4581128"/>
            <a:ext cx="4679751" cy="1296181"/>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eaLnBrk="0" hangingPunct="0">
              <a:buClr>
                <a:srgbClr val="000000"/>
              </a:buClr>
              <a:buSzPct val="100000"/>
              <a:buFont typeface="Times New Roman" pitchFamily="18" charset="0"/>
              <a:buNone/>
              <a:defRPr/>
            </a:pPr>
            <a:r>
              <a:rPr lang="pt-BR" sz="3400" b="1" dirty="0">
                <a:effectLst>
                  <a:outerShdw blurRad="38100" dist="38100" dir="2700000" algn="tl">
                    <a:srgbClr val="000000">
                      <a:alpha val="43137"/>
                    </a:srgbClr>
                  </a:outerShdw>
                </a:effectLst>
                <a:latin typeface="Calibri" pitchFamily="34" charset="0"/>
                <a:ea typeface="ＭＳ Ｐゴシック" pitchFamily="34" charset="-128"/>
                <a:cs typeface="Calibri" pitchFamily="34" charset="0"/>
              </a:rPr>
              <a:t>Obrigado!</a:t>
            </a:r>
          </a:p>
          <a:p>
            <a:pPr algn="r" eaLnBrk="0" hangingPunct="0">
              <a:buClr>
                <a:srgbClr val="000000"/>
              </a:buClr>
              <a:buSzPct val="100000"/>
              <a:buFont typeface="Times New Roman" pitchFamily="18" charset="0"/>
              <a:buNone/>
              <a:defRPr/>
            </a:pPr>
            <a:r>
              <a:rPr lang="pt-BR" sz="2600" b="1" dirty="0">
                <a:effectLst>
                  <a:outerShdw blurRad="38100" dist="38100" dir="2700000" algn="tl">
                    <a:srgbClr val="000000">
                      <a:alpha val="43137"/>
                    </a:srgbClr>
                  </a:outerShdw>
                </a:effectLst>
                <a:latin typeface="Calibri" pitchFamily="34" charset="0"/>
                <a:ea typeface="ＭＳ Ｐゴシック" pitchFamily="34" charset="-128"/>
                <a:cs typeface="Calibri" pitchFamily="34" charset="0"/>
              </a:rPr>
              <a:t>luis.hernani@embrapa.br</a:t>
            </a:r>
          </a:p>
        </p:txBody>
      </p:sp>
      <p:sp>
        <p:nvSpPr>
          <p:cNvPr id="2" name="CaixaDeTexto 1"/>
          <p:cNvSpPr txBox="1"/>
          <p:nvPr/>
        </p:nvSpPr>
        <p:spPr>
          <a:xfrm rot="16200000">
            <a:off x="-138872" y="4832115"/>
            <a:ext cx="1459054" cy="246221"/>
          </a:xfrm>
          <a:prstGeom prst="rect">
            <a:avLst/>
          </a:prstGeom>
          <a:noFill/>
        </p:spPr>
        <p:txBody>
          <a:bodyPr wrap="none" rtlCol="0">
            <a:spAutoFit/>
          </a:bodyPr>
          <a:lstStyle/>
          <a:p>
            <a:r>
              <a:rPr lang="pt-BR" sz="1000" dirty="0">
                <a:latin typeface="Calibri" panose="020F0502020204030204" pitchFamily="34" charset="0"/>
              </a:rPr>
              <a:t>Foto: Ricardo Figueiredo</a:t>
            </a:r>
          </a:p>
        </p:txBody>
      </p:sp>
      <p:sp>
        <p:nvSpPr>
          <p:cNvPr id="6" name="CaixaDeTexto 5"/>
          <p:cNvSpPr txBox="1"/>
          <p:nvPr/>
        </p:nvSpPr>
        <p:spPr>
          <a:xfrm>
            <a:off x="6660232" y="764704"/>
            <a:ext cx="1867143" cy="338554"/>
          </a:xfrm>
          <a:prstGeom prst="rect">
            <a:avLst/>
          </a:prstGeom>
          <a:noFill/>
        </p:spPr>
        <p:txBody>
          <a:bodyPr wrap="square" rtlCol="0">
            <a:spAutoFit/>
          </a:bodyPr>
          <a:lstStyle/>
          <a:p>
            <a:r>
              <a:rPr lang="pt-BR" sz="1600" b="1" dirty="0">
                <a:solidFill>
                  <a:srgbClr val="008047"/>
                </a:solidFill>
                <a:latin typeface="Calibri" panose="020F0502020204030204" pitchFamily="34" charset="0"/>
              </a:rPr>
              <a:t>F. Zacharias/Broek</a:t>
            </a:r>
          </a:p>
        </p:txBody>
      </p:sp>
      <p:pic>
        <p:nvPicPr>
          <p:cNvPr id="7"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63888" y="6106368"/>
            <a:ext cx="1684338"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244758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 descr="Figura Biosfera-final.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1667451"/>
            <a:ext cx="8001000" cy="377777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1267" name="Rectangle 2"/>
          <p:cNvSpPr>
            <a:spLocks noChangeArrowheads="1"/>
          </p:cNvSpPr>
          <p:nvPr/>
        </p:nvSpPr>
        <p:spPr bwMode="auto">
          <a:xfrm>
            <a:off x="250825" y="863601"/>
            <a:ext cx="8642350"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Clr>
                <a:srgbClr val="000000"/>
              </a:buClr>
              <a:buFont typeface="Times New Roman" panose="02020603050405020304" pitchFamily="18" charset="0"/>
              <a:buNone/>
            </a:pPr>
            <a:r>
              <a:rPr lang="pt-BR" altLang="pt-BR" sz="3000" b="1" dirty="0">
                <a:solidFill>
                  <a:schemeClr val="bg1"/>
                </a:solidFill>
                <a:latin typeface="Arial" panose="020B0604020202020204" pitchFamily="34" charset="0"/>
                <a:cs typeface="Arial" panose="020B0604020202020204" pitchFamily="34" charset="0"/>
              </a:rPr>
              <a:t>O SOLO em sua ambiência: </a:t>
            </a:r>
            <a:br>
              <a:rPr lang="pt-BR" altLang="pt-BR" sz="3000" b="1" dirty="0">
                <a:solidFill>
                  <a:schemeClr val="bg1"/>
                </a:solidFill>
                <a:latin typeface="Arial" panose="020B0604020202020204" pitchFamily="34" charset="0"/>
                <a:cs typeface="Arial" panose="020B0604020202020204" pitchFamily="34" charset="0"/>
              </a:rPr>
            </a:br>
            <a:endParaRPr lang="pt-BR" altLang="pt-BR" sz="3000" b="1" dirty="0">
              <a:solidFill>
                <a:schemeClr val="bg1"/>
              </a:solidFill>
              <a:latin typeface="Arial" panose="020B0604020202020204" pitchFamily="34" charset="0"/>
              <a:cs typeface="Arial" panose="020B0604020202020204" pitchFamily="34" charset="0"/>
            </a:endParaRPr>
          </a:p>
        </p:txBody>
      </p:sp>
      <p:sp>
        <p:nvSpPr>
          <p:cNvPr id="2" name="CaixaDeTexto 1"/>
          <p:cNvSpPr txBox="1"/>
          <p:nvPr/>
        </p:nvSpPr>
        <p:spPr>
          <a:xfrm>
            <a:off x="107504" y="116632"/>
            <a:ext cx="8136904" cy="792088"/>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defPPr>
              <a:defRPr lang="en-GB"/>
            </a:defPPr>
            <a:lvl1pPr eaLnBrk="0" hangingPunct="0">
              <a:spcAft>
                <a:spcPts val="600"/>
              </a:spcAft>
              <a:buClr>
                <a:srgbClr val="000000"/>
              </a:buClr>
              <a:buSzPct val="100000"/>
              <a:buFont typeface="Times New Roman" pitchFamily="18" charset="0"/>
              <a:buNone/>
              <a:defRPr sz="3800" b="1">
                <a:solidFill>
                  <a:schemeClr val="accent1">
                    <a:lumMod val="50000"/>
                  </a:schemeClr>
                </a:solidFill>
                <a:effectLst>
                  <a:outerShdw blurRad="38100" dist="38100" dir="2700000" algn="tl">
                    <a:srgbClr val="000000">
                      <a:alpha val="43137"/>
                    </a:srgbClr>
                  </a:outerShdw>
                </a:effectLst>
                <a:latin typeface="Calibri" panose="020F0502020204030204" pitchFamily="34" charset="0"/>
              </a:defRPr>
            </a:lvl1pPr>
          </a:lstStyle>
          <a:p>
            <a:r>
              <a:rPr lang="pt-BR" dirty="0"/>
              <a:t>O Grande Integrador</a:t>
            </a:r>
          </a:p>
        </p:txBody>
      </p:sp>
    </p:spTree>
    <p:extLst>
      <p:ext uri="{BB962C8B-B14F-4D97-AF65-F5344CB8AC3E}">
        <p14:creationId xmlns:p14="http://schemas.microsoft.com/office/powerpoint/2010/main" val="22249494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ext Box 1"/>
          <p:cNvSpPr txBox="1">
            <a:spLocks noChangeArrowheads="1"/>
          </p:cNvSpPr>
          <p:nvPr/>
        </p:nvSpPr>
        <p:spPr bwMode="auto">
          <a:xfrm>
            <a:off x="179512" y="116632"/>
            <a:ext cx="8316019" cy="792088"/>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p:spPr>
        <p:txBody>
          <a:bodyPr/>
          <a:lstStyle>
            <a:defPPr>
              <a:defRPr lang="en-GB"/>
            </a:defPPr>
            <a:lvl1pPr eaLnBrk="0" hangingPunct="0">
              <a:spcAft>
                <a:spcPts val="600"/>
              </a:spcAft>
              <a:buClr>
                <a:srgbClr val="000000"/>
              </a:buClr>
              <a:buSzPct val="100000"/>
              <a:buFont typeface="Times New Roman" pitchFamily="18" charset="0"/>
              <a:buNone/>
              <a:defRPr sz="3800" b="1">
                <a:solidFill>
                  <a:schemeClr val="accent1">
                    <a:lumMod val="50000"/>
                  </a:schemeClr>
                </a:solidFill>
                <a:effectLst>
                  <a:outerShdw blurRad="38100" dist="38100" dir="2700000" algn="tl">
                    <a:srgbClr val="000000">
                      <a:alpha val="43137"/>
                    </a:srgbClr>
                  </a:outerShdw>
                </a:effectLst>
                <a:latin typeface="Calibri" panose="020F0502020204030204" pitchFamily="34" charset="0"/>
              </a:defRPr>
            </a:lvl1pPr>
          </a:lstStyle>
          <a:p>
            <a:r>
              <a:rPr lang="pt-BR" altLang="pt-BR" dirty="0"/>
              <a:t>Solo - relevância</a:t>
            </a:r>
          </a:p>
        </p:txBody>
      </p:sp>
      <p:grpSp>
        <p:nvGrpSpPr>
          <p:cNvPr id="3" name="Grupo 2"/>
          <p:cNvGrpSpPr/>
          <p:nvPr/>
        </p:nvGrpSpPr>
        <p:grpSpPr>
          <a:xfrm>
            <a:off x="755576" y="1196752"/>
            <a:ext cx="7456322" cy="5184923"/>
            <a:chOff x="679552" y="1268413"/>
            <a:chExt cx="7456322" cy="5184923"/>
          </a:xfrm>
        </p:grpSpPr>
        <p:pic>
          <p:nvPicPr>
            <p:cNvPr id="43" name="Imagem 42"/>
            <p:cNvPicPr>
              <a:picLocks noChangeAspect="1"/>
            </p:cNvPicPr>
            <p:nvPr/>
          </p:nvPicPr>
          <p:blipFill>
            <a:blip r:embed="rId2"/>
            <a:stretch>
              <a:fillRect/>
            </a:stretch>
          </p:blipFill>
          <p:spPr>
            <a:xfrm>
              <a:off x="679552" y="1268413"/>
              <a:ext cx="7456322" cy="4968552"/>
            </a:xfrm>
            <a:prstGeom prst="rect">
              <a:avLst/>
            </a:prstGeom>
          </p:spPr>
        </p:pic>
        <p:sp>
          <p:nvSpPr>
            <p:cNvPr id="2" name="CaixaDeTexto 1"/>
            <p:cNvSpPr txBox="1"/>
            <p:nvPr/>
          </p:nvSpPr>
          <p:spPr>
            <a:xfrm>
              <a:off x="2983808" y="5622339"/>
              <a:ext cx="2592288" cy="830997"/>
            </a:xfrm>
            <a:prstGeom prst="rect">
              <a:avLst/>
            </a:prstGeom>
            <a:solidFill>
              <a:schemeClr val="bg1"/>
            </a:solidFill>
            <a:effectLst>
              <a:outerShdw blurRad="50800" dist="38100" dir="5400000" algn="t" rotWithShape="0">
                <a:prstClr val="black">
                  <a:alpha val="40000"/>
                </a:prstClr>
              </a:outerShdw>
            </a:effectLst>
          </p:spPr>
          <p:txBody>
            <a:bodyPr wrap="square" rtlCol="0">
              <a:spAutoFit/>
            </a:bodyPr>
            <a:lstStyle/>
            <a:p>
              <a:pPr algn="ctr"/>
              <a:r>
                <a:rPr lang="pt-BR" b="1" dirty="0">
                  <a:solidFill>
                    <a:srgbClr val="008047"/>
                  </a:solidFill>
                  <a:effectLst>
                    <a:outerShdw blurRad="38100" dist="38100" dir="2700000" algn="tl">
                      <a:srgbClr val="000000">
                        <a:alpha val="43137"/>
                      </a:srgbClr>
                    </a:outerShdw>
                  </a:effectLst>
                  <a:latin typeface="Arial" panose="020B0604020202020204" pitchFamily="34" charset="0"/>
                </a:rPr>
                <a:t>Recurso natural essencial!</a:t>
              </a:r>
              <a:endParaRPr lang="pt-BR" dirty="0">
                <a:effectLst>
                  <a:outerShdw blurRad="38100" dist="38100" dir="2700000" algn="tl">
                    <a:srgbClr val="000000">
                      <a:alpha val="43137"/>
                    </a:srgbClr>
                  </a:outerShdw>
                </a:effectLst>
              </a:endParaRPr>
            </a:p>
          </p:txBody>
        </p:sp>
      </p:grpSp>
    </p:spTree>
    <p:extLst>
      <p:ext uri="{BB962C8B-B14F-4D97-AF65-F5344CB8AC3E}">
        <p14:creationId xmlns:p14="http://schemas.microsoft.com/office/powerpoint/2010/main" val="24925401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294021" y="4293096"/>
            <a:ext cx="2209800" cy="1661993"/>
          </a:xfrm>
          <a:prstGeom prst="rect">
            <a:avLst/>
          </a:prstGeom>
          <a:noFill/>
          <a:effectLst>
            <a:outerShdw blurRad="50800" dist="38100" dir="5400000" algn="t" rotWithShape="0">
              <a:prstClr val="black">
                <a:alpha val="40000"/>
              </a:prstClr>
            </a:outerShdw>
          </a:effectLst>
        </p:spPr>
        <p:txBody>
          <a:bodyPr wrap="square" rtlCol="0">
            <a:spAutoFit/>
          </a:bodyPr>
          <a:lstStyle/>
          <a:p>
            <a:r>
              <a:rPr lang="pt-BR" sz="3400" b="1" dirty="0">
                <a:solidFill>
                  <a:srgbClr val="008047"/>
                </a:solidFill>
                <a:latin typeface="Arial" panose="020B0604020202020204" pitchFamily="34" charset="0"/>
              </a:rPr>
              <a:t>Contém e é base de vida !</a:t>
            </a:r>
          </a:p>
        </p:txBody>
      </p:sp>
      <p:pic>
        <p:nvPicPr>
          <p:cNvPr id="4" name="Imagem 3"/>
          <p:cNvPicPr>
            <a:picLocks noChangeAspect="1"/>
          </p:cNvPicPr>
          <p:nvPr/>
        </p:nvPicPr>
        <p:blipFill>
          <a:blip r:embed="rId3"/>
          <a:stretch>
            <a:fillRect/>
          </a:stretch>
        </p:blipFill>
        <p:spPr>
          <a:xfrm>
            <a:off x="3336032" y="908288"/>
            <a:ext cx="5340424" cy="5734109"/>
          </a:xfrm>
          <a:prstGeom prst="rect">
            <a:avLst/>
          </a:prstGeom>
        </p:spPr>
      </p:pic>
      <p:sp>
        <p:nvSpPr>
          <p:cNvPr id="5" name="CaixaDeTexto 4"/>
          <p:cNvSpPr txBox="1"/>
          <p:nvPr/>
        </p:nvSpPr>
        <p:spPr>
          <a:xfrm>
            <a:off x="-108520" y="2268259"/>
            <a:ext cx="3312368" cy="523220"/>
          </a:xfrm>
          <a:prstGeom prst="rect">
            <a:avLst/>
          </a:prstGeom>
          <a:noFill/>
        </p:spPr>
        <p:txBody>
          <a:bodyPr wrap="square" rtlCol="0">
            <a:spAutoFit/>
          </a:bodyPr>
          <a:lstStyle/>
          <a:p>
            <a:pPr algn="ctr"/>
            <a:r>
              <a:rPr lang="pt-BR" sz="2800" b="1" dirty="0">
                <a:solidFill>
                  <a:srgbClr val="008047"/>
                </a:solidFill>
                <a:effectLst>
                  <a:outerShdw blurRad="38100" dist="38100" dir="2700000" algn="tl">
                    <a:srgbClr val="000000">
                      <a:alpha val="43137"/>
                    </a:srgbClr>
                  </a:outerShdw>
                </a:effectLst>
                <a:latin typeface="Arial" panose="020B0604020202020204" pitchFamily="34" charset="0"/>
              </a:rPr>
              <a:t>Teia alimentar!</a:t>
            </a:r>
          </a:p>
        </p:txBody>
      </p:sp>
      <p:sp>
        <p:nvSpPr>
          <p:cNvPr id="10242" name="Text Box 1"/>
          <p:cNvSpPr txBox="1">
            <a:spLocks noChangeArrowheads="1"/>
          </p:cNvSpPr>
          <p:nvPr/>
        </p:nvSpPr>
        <p:spPr bwMode="auto">
          <a:xfrm>
            <a:off x="251520" y="116632"/>
            <a:ext cx="8587680" cy="791656"/>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p:spPr>
        <p:txBody>
          <a:bodyPr/>
          <a:lstStyle>
            <a:defPPr>
              <a:defRPr lang="en-GB"/>
            </a:defPPr>
            <a:lvl1pPr eaLnBrk="0" hangingPunct="0">
              <a:spcAft>
                <a:spcPts val="600"/>
              </a:spcAft>
              <a:buClr>
                <a:srgbClr val="000000"/>
              </a:buClr>
              <a:buSzPct val="100000"/>
              <a:buFont typeface="Times New Roman" pitchFamily="18" charset="0"/>
              <a:buNone/>
              <a:defRPr sz="3800" b="1">
                <a:solidFill>
                  <a:schemeClr val="accent1">
                    <a:lumMod val="50000"/>
                  </a:schemeClr>
                </a:solidFill>
                <a:effectLst>
                  <a:outerShdw blurRad="38100" dist="38100" dir="2700000" algn="tl">
                    <a:srgbClr val="000000">
                      <a:alpha val="43137"/>
                    </a:srgbClr>
                  </a:outerShdw>
                </a:effectLst>
                <a:latin typeface="Calibri" panose="020F0502020204030204" pitchFamily="34" charset="0"/>
              </a:defRPr>
            </a:lvl1pPr>
          </a:lstStyle>
          <a:p>
            <a:r>
              <a:rPr lang="pt-BR" altLang="pt-BR" dirty="0"/>
              <a:t>Solo Vivo</a:t>
            </a:r>
          </a:p>
        </p:txBody>
      </p:sp>
    </p:spTree>
    <p:extLst>
      <p:ext uri="{BB962C8B-B14F-4D97-AF65-F5344CB8AC3E}">
        <p14:creationId xmlns:p14="http://schemas.microsoft.com/office/powerpoint/2010/main" val="2363720305"/>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1"/>
          <p:cNvSpPr txBox="1">
            <a:spLocks noChangeArrowheads="1"/>
          </p:cNvSpPr>
          <p:nvPr/>
        </p:nvSpPr>
        <p:spPr bwMode="auto">
          <a:xfrm>
            <a:off x="323528" y="260648"/>
            <a:ext cx="7992888" cy="792088"/>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p:spPr>
        <p:txBody>
          <a:bodyPr/>
          <a:lstStyle>
            <a:defPPr>
              <a:defRPr lang="en-GB"/>
            </a:defPPr>
            <a:lvl1pPr eaLnBrk="0" hangingPunct="0">
              <a:spcAft>
                <a:spcPts val="600"/>
              </a:spcAft>
              <a:buClr>
                <a:srgbClr val="000000"/>
              </a:buClr>
              <a:buSzPct val="100000"/>
              <a:buFont typeface="Times New Roman" pitchFamily="18" charset="0"/>
              <a:buNone/>
              <a:defRPr sz="3800" b="1">
                <a:solidFill>
                  <a:schemeClr val="accent1">
                    <a:lumMod val="50000"/>
                  </a:schemeClr>
                </a:solidFill>
                <a:effectLst>
                  <a:outerShdw blurRad="38100" dist="38100" dir="2700000" algn="tl">
                    <a:srgbClr val="000000">
                      <a:alpha val="43137"/>
                    </a:srgbClr>
                  </a:outerShdw>
                </a:effectLst>
                <a:latin typeface="Calibri" panose="020F0502020204030204" pitchFamily="34" charset="0"/>
              </a:defRPr>
            </a:lvl1pPr>
          </a:lstStyle>
          <a:p>
            <a:r>
              <a:rPr lang="pt-BR" altLang="pt-BR" dirty="0"/>
              <a:t>Classificação dos organismos</a:t>
            </a:r>
          </a:p>
        </p:txBody>
      </p:sp>
      <p:graphicFrame>
        <p:nvGraphicFramePr>
          <p:cNvPr id="5" name="Tabela 4"/>
          <p:cNvGraphicFramePr>
            <a:graphicFrameLocks noGrp="1"/>
          </p:cNvGraphicFramePr>
          <p:nvPr>
            <p:extLst>
              <p:ext uri="{D42A27DB-BD31-4B8C-83A1-F6EECF244321}">
                <p14:modId xmlns:p14="http://schemas.microsoft.com/office/powerpoint/2010/main" val="1182550271"/>
              </p:ext>
            </p:extLst>
          </p:nvPr>
        </p:nvGraphicFramePr>
        <p:xfrm>
          <a:off x="1131558" y="1412776"/>
          <a:ext cx="7184858" cy="4407299"/>
        </p:xfrm>
        <a:graphic>
          <a:graphicData uri="http://schemas.openxmlformats.org/drawingml/2006/table">
            <a:tbl>
              <a:tblPr firstRow="1" bandRow="1"/>
              <a:tblGrid>
                <a:gridCol w="1374136">
                  <a:extLst>
                    <a:ext uri="{9D8B030D-6E8A-4147-A177-3AD203B41FA5}">
                      <a16:colId xmlns:a16="http://schemas.microsoft.com/office/drawing/2014/main" val="20000"/>
                    </a:ext>
                  </a:extLst>
                </a:gridCol>
                <a:gridCol w="1218152">
                  <a:extLst>
                    <a:ext uri="{9D8B030D-6E8A-4147-A177-3AD203B41FA5}">
                      <a16:colId xmlns:a16="http://schemas.microsoft.com/office/drawing/2014/main" val="20001"/>
                    </a:ext>
                  </a:extLst>
                </a:gridCol>
                <a:gridCol w="4592570">
                  <a:extLst>
                    <a:ext uri="{9D8B030D-6E8A-4147-A177-3AD203B41FA5}">
                      <a16:colId xmlns:a16="http://schemas.microsoft.com/office/drawing/2014/main" val="20002"/>
                    </a:ext>
                  </a:extLst>
                </a:gridCol>
              </a:tblGrid>
              <a:tr h="631003">
                <a:tc>
                  <a:txBody>
                    <a:bodyPr/>
                    <a:lstStyle/>
                    <a:p>
                      <a:pPr algn="ctr">
                        <a:lnSpc>
                          <a:spcPct val="107000"/>
                        </a:lnSpc>
                        <a:spcAft>
                          <a:spcPts val="800"/>
                        </a:spcAft>
                      </a:pPr>
                      <a:r>
                        <a:rPr lang="pt-BR" sz="2200" b="1" baseline="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Grupos</a:t>
                      </a:r>
                      <a:endParaRPr lang="pt-BR" sz="2200" baseline="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71322" marR="71322" marT="35661" marB="35661"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CC99"/>
                    </a:solidFill>
                  </a:tcPr>
                </a:tc>
                <a:tc>
                  <a:txBody>
                    <a:bodyPr/>
                    <a:lstStyle/>
                    <a:p>
                      <a:pPr algn="ctr">
                        <a:lnSpc>
                          <a:spcPct val="107000"/>
                        </a:lnSpc>
                        <a:spcAft>
                          <a:spcPts val="800"/>
                        </a:spcAft>
                      </a:pPr>
                      <a:r>
                        <a:rPr lang="pt-BR" sz="2200" b="1" baseline="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Tamanho (mm)</a:t>
                      </a:r>
                      <a:endParaRPr lang="pt-BR" sz="2200" baseline="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71322" marR="71322" marT="35661" marB="35661"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CC99"/>
                    </a:solidFill>
                  </a:tcPr>
                </a:tc>
                <a:tc>
                  <a:txBody>
                    <a:bodyPr/>
                    <a:lstStyle/>
                    <a:p>
                      <a:pPr algn="ctr">
                        <a:lnSpc>
                          <a:spcPct val="107000"/>
                        </a:lnSpc>
                        <a:spcAft>
                          <a:spcPts val="800"/>
                        </a:spcAft>
                      </a:pPr>
                      <a:r>
                        <a:rPr lang="pt-BR" sz="2200" b="1" baseline="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Tipos</a:t>
                      </a:r>
                      <a:endParaRPr lang="pt-BR" sz="2200" baseline="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71322" marR="71322" marT="35661" marB="35661"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CC99"/>
                    </a:solidFill>
                  </a:tcPr>
                </a:tc>
                <a:extLst>
                  <a:ext uri="{0D108BD9-81ED-4DB2-BD59-A6C34878D82A}">
                    <a16:rowId xmlns:a16="http://schemas.microsoft.com/office/drawing/2014/main" val="10000"/>
                  </a:ext>
                </a:extLst>
              </a:tr>
              <a:tr h="1269930">
                <a:tc>
                  <a:txBody>
                    <a:bodyPr/>
                    <a:lstStyle/>
                    <a:p>
                      <a:pPr algn="l">
                        <a:lnSpc>
                          <a:spcPct val="107000"/>
                        </a:lnSpc>
                        <a:spcAft>
                          <a:spcPts val="800"/>
                        </a:spcAft>
                      </a:pPr>
                      <a:r>
                        <a:rPr lang="pt-BR" sz="1800" b="1"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Microfauna</a:t>
                      </a:r>
                    </a:p>
                  </a:txBody>
                  <a:tcPr marL="71322" marR="71322" marT="35661" marB="35661"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ECDE"/>
                    </a:solidFill>
                  </a:tcPr>
                </a:tc>
                <a:tc>
                  <a:txBody>
                    <a:bodyPr/>
                    <a:lstStyle/>
                    <a:p>
                      <a:pPr algn="ctr">
                        <a:lnSpc>
                          <a:spcPct val="107000"/>
                        </a:lnSpc>
                        <a:spcAft>
                          <a:spcPts val="800"/>
                        </a:spcAft>
                      </a:pPr>
                      <a:r>
                        <a:rPr lang="pt-BR" sz="1800" b="1"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&lt; 0,2</a:t>
                      </a:r>
                    </a:p>
                  </a:txBody>
                  <a:tcPr marL="71322" marR="71322" marT="35661" marB="35661"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ECDE"/>
                    </a:solidFill>
                  </a:tcPr>
                </a:tc>
                <a:tc>
                  <a:txBody>
                    <a:bodyPr/>
                    <a:lstStyle/>
                    <a:p>
                      <a:pPr algn="l">
                        <a:lnSpc>
                          <a:spcPct val="107000"/>
                        </a:lnSpc>
                        <a:spcAft>
                          <a:spcPts val="800"/>
                        </a:spcAft>
                      </a:pPr>
                      <a:r>
                        <a:rPr lang="pt-BR" sz="170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Protozoários (amebas, flagelados, ciliados) e Nematoides</a:t>
                      </a:r>
                      <a:endParaRPr lang="pt-BR" sz="90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Aft>
                          <a:spcPts val="800"/>
                        </a:spcAft>
                      </a:pPr>
                      <a:r>
                        <a:rPr lang="pt-BR" sz="170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rotíferos, </a:t>
                      </a:r>
                      <a:r>
                        <a:rPr lang="pt-BR" sz="1700" dirty="0" err="1">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targígrados</a:t>
                      </a:r>
                      <a:r>
                        <a:rPr lang="pt-BR" sz="170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pt-BR" sz="1700" dirty="0" err="1">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gastrótricos</a:t>
                      </a:r>
                      <a:r>
                        <a:rPr lang="pt-BR" sz="170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 turbelários </a:t>
                      </a:r>
                      <a:endParaRPr lang="pt-BR" sz="90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71322" marR="71322" marT="35661" marB="35661"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ECDE"/>
                    </a:solidFill>
                  </a:tcPr>
                </a:tc>
                <a:extLst>
                  <a:ext uri="{0D108BD9-81ED-4DB2-BD59-A6C34878D82A}">
                    <a16:rowId xmlns:a16="http://schemas.microsoft.com/office/drawing/2014/main" val="10001"/>
                  </a:ext>
                </a:extLst>
              </a:tr>
              <a:tr h="990090">
                <a:tc>
                  <a:txBody>
                    <a:bodyPr/>
                    <a:lstStyle/>
                    <a:p>
                      <a:pPr algn="l">
                        <a:lnSpc>
                          <a:spcPct val="107000"/>
                        </a:lnSpc>
                        <a:spcAft>
                          <a:spcPts val="800"/>
                        </a:spcAft>
                      </a:pPr>
                      <a:r>
                        <a:rPr lang="pt-BR" sz="1800" b="1" dirty="0" err="1">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Mesofauna</a:t>
                      </a:r>
                      <a:endParaRPr lang="pt-BR" sz="1800" b="1"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71322" marR="71322" marT="35661" marB="35661"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F6EF"/>
                    </a:solidFill>
                  </a:tcPr>
                </a:tc>
                <a:tc>
                  <a:txBody>
                    <a:bodyPr/>
                    <a:lstStyle/>
                    <a:p>
                      <a:pPr algn="ctr">
                        <a:lnSpc>
                          <a:spcPct val="107000"/>
                        </a:lnSpc>
                        <a:spcAft>
                          <a:spcPts val="800"/>
                        </a:spcAft>
                      </a:pPr>
                      <a:r>
                        <a:rPr lang="pt-BR" sz="1800" b="1"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0,2 - 4</a:t>
                      </a:r>
                    </a:p>
                  </a:txBody>
                  <a:tcPr marL="71322" marR="71322" marT="35661" marB="35661"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F6EF"/>
                    </a:solidFill>
                  </a:tcPr>
                </a:tc>
                <a:tc>
                  <a:txBody>
                    <a:bodyPr/>
                    <a:lstStyle/>
                    <a:p>
                      <a:pPr algn="l">
                        <a:lnSpc>
                          <a:spcPct val="107000"/>
                        </a:lnSpc>
                        <a:spcAft>
                          <a:spcPts val="800"/>
                        </a:spcAft>
                      </a:pPr>
                      <a:r>
                        <a:rPr lang="pt-BR" sz="170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Ácaros e </a:t>
                      </a:r>
                      <a:r>
                        <a:rPr lang="pt-BR" sz="1700" dirty="0" err="1">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Colêmbolos</a:t>
                      </a:r>
                      <a:endParaRPr lang="pt-BR" sz="90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Aft>
                          <a:spcPts val="800"/>
                        </a:spcAft>
                      </a:pPr>
                      <a:r>
                        <a:rPr lang="pt-BR" sz="170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diplópodes, quilópodes, </a:t>
                      </a:r>
                      <a:r>
                        <a:rPr lang="pt-BR" sz="1700" dirty="0" err="1">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tisanuros</a:t>
                      </a:r>
                      <a:r>
                        <a:rPr lang="pt-BR" sz="170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 e peq. insetos</a:t>
                      </a:r>
                      <a:endParaRPr lang="pt-BR" sz="90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71322" marR="71322" marT="35661" marB="35661"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F6EF"/>
                    </a:solidFill>
                  </a:tcPr>
                </a:tc>
                <a:extLst>
                  <a:ext uri="{0D108BD9-81ED-4DB2-BD59-A6C34878D82A}">
                    <a16:rowId xmlns:a16="http://schemas.microsoft.com/office/drawing/2014/main" val="10002"/>
                  </a:ext>
                </a:extLst>
              </a:tr>
              <a:tr h="710250">
                <a:tc>
                  <a:txBody>
                    <a:bodyPr/>
                    <a:lstStyle/>
                    <a:p>
                      <a:pPr algn="l">
                        <a:lnSpc>
                          <a:spcPct val="107000"/>
                        </a:lnSpc>
                        <a:spcAft>
                          <a:spcPts val="800"/>
                        </a:spcAft>
                      </a:pPr>
                      <a:r>
                        <a:rPr lang="pt-BR" sz="1800" b="1"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Macrofauna</a:t>
                      </a:r>
                    </a:p>
                  </a:txBody>
                  <a:tcPr marL="71322" marR="71322" marT="35661" marB="35661"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ECDE"/>
                    </a:solidFill>
                  </a:tcPr>
                </a:tc>
                <a:tc>
                  <a:txBody>
                    <a:bodyPr/>
                    <a:lstStyle/>
                    <a:p>
                      <a:pPr algn="ctr">
                        <a:lnSpc>
                          <a:spcPct val="107000"/>
                        </a:lnSpc>
                        <a:spcAft>
                          <a:spcPts val="800"/>
                        </a:spcAft>
                      </a:pPr>
                      <a:r>
                        <a:rPr lang="pt-BR" sz="1800" b="1"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4 - 80</a:t>
                      </a:r>
                    </a:p>
                  </a:txBody>
                  <a:tcPr marL="71322" marR="71322" marT="35661" marB="35661"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ECDE"/>
                    </a:solidFill>
                  </a:tcPr>
                </a:tc>
                <a:tc>
                  <a:txBody>
                    <a:bodyPr/>
                    <a:lstStyle/>
                    <a:p>
                      <a:pPr algn="l">
                        <a:lnSpc>
                          <a:spcPct val="107000"/>
                        </a:lnSpc>
                        <a:spcAft>
                          <a:spcPts val="800"/>
                        </a:spcAft>
                      </a:pPr>
                      <a:r>
                        <a:rPr lang="pt-BR" sz="170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Anelídeos, </a:t>
                      </a:r>
                      <a:r>
                        <a:rPr lang="pt-BR" sz="1700" dirty="0" err="1">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Termitas</a:t>
                      </a:r>
                      <a:r>
                        <a:rPr lang="pt-BR" sz="170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 e Formigas, </a:t>
                      </a:r>
                      <a:endParaRPr lang="pt-BR" sz="90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Aft>
                          <a:spcPts val="800"/>
                        </a:spcAft>
                      </a:pPr>
                      <a:r>
                        <a:rPr lang="pt-BR" sz="170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moluscos, crustáceos, aracnídeos</a:t>
                      </a:r>
                      <a:endParaRPr lang="pt-BR" sz="90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71322" marR="71322" marT="35661" marB="35661"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ECDE"/>
                    </a:solidFill>
                  </a:tcPr>
                </a:tc>
                <a:extLst>
                  <a:ext uri="{0D108BD9-81ED-4DB2-BD59-A6C34878D82A}">
                    <a16:rowId xmlns:a16="http://schemas.microsoft.com/office/drawing/2014/main" val="10003"/>
                  </a:ext>
                </a:extLst>
              </a:tr>
              <a:tr h="631003">
                <a:tc>
                  <a:txBody>
                    <a:bodyPr/>
                    <a:lstStyle/>
                    <a:p>
                      <a:pPr algn="l">
                        <a:lnSpc>
                          <a:spcPct val="107000"/>
                        </a:lnSpc>
                        <a:spcAft>
                          <a:spcPts val="800"/>
                        </a:spcAft>
                      </a:pPr>
                      <a:r>
                        <a:rPr lang="pt-BR" sz="1800" b="1"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Megafauna</a:t>
                      </a:r>
                    </a:p>
                  </a:txBody>
                  <a:tcPr marL="71322" marR="71322" marT="35661" marB="35661"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F6EF"/>
                    </a:solidFill>
                  </a:tcPr>
                </a:tc>
                <a:tc>
                  <a:txBody>
                    <a:bodyPr/>
                    <a:lstStyle/>
                    <a:p>
                      <a:pPr algn="ctr">
                        <a:lnSpc>
                          <a:spcPct val="107000"/>
                        </a:lnSpc>
                        <a:spcAft>
                          <a:spcPts val="800"/>
                        </a:spcAft>
                      </a:pPr>
                      <a:r>
                        <a:rPr lang="pt-BR" sz="1800" b="1"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&gt; 80</a:t>
                      </a:r>
                    </a:p>
                  </a:txBody>
                  <a:tcPr marL="71322" marR="71322" marT="35661" marB="35661"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F6EF"/>
                    </a:solidFill>
                  </a:tcPr>
                </a:tc>
                <a:tc>
                  <a:txBody>
                    <a:bodyPr/>
                    <a:lstStyle/>
                    <a:p>
                      <a:pPr algn="l">
                        <a:lnSpc>
                          <a:spcPct val="107000"/>
                        </a:lnSpc>
                        <a:spcAft>
                          <a:spcPts val="800"/>
                        </a:spcAft>
                      </a:pPr>
                      <a:r>
                        <a:rPr lang="pt-BR" sz="170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Répteis, Mamíferos (tatus, ratos) </a:t>
                      </a:r>
                      <a:endParaRPr lang="pt-BR" sz="90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71322" marR="71322" marT="35661" marB="35661"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F6EF"/>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137871413"/>
      </p:ext>
    </p:extLst>
  </p:cSld>
  <p:clrMapOvr>
    <a:masterClrMapping/>
  </p:clrMapOvr>
</p:sld>
</file>

<file path=ppt/theme/theme1.xml><?xml version="1.0" encoding="utf-8"?>
<a:theme xmlns:a="http://schemas.openxmlformats.org/drawingml/2006/main" name="Layout Slide Encerramento">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ema do Office">
  <a:themeElements>
    <a:clrScheme name="Tema do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Tema do Office">
      <a:majorFont>
        <a:latin typeface="Times New Roman"/>
        <a:ea typeface="ＭＳ Ｐゴシック"/>
        <a:cs typeface=""/>
      </a:majorFont>
      <a:minorFont>
        <a:latin typeface="Times New Roman"/>
        <a:ea typeface="ＭＳ Ｐゴシック"/>
        <a:cs typeface=""/>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ea typeface="ＭＳ Ｐゴシック" pitchFamily="32"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ea typeface="ＭＳ Ｐゴシック" pitchFamily="32" charset="-128"/>
          </a:defRPr>
        </a:defPPr>
      </a:lstStyle>
    </a:lnDef>
  </a:objectDefaults>
  <a:extraClrSchemeLst>
    <a:extraClrScheme>
      <a:clrScheme name="Tema do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ema do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Tema do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ema do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ema do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ema do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Tema do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ema do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Escritório">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Escritório">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Escritório">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Escritório">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15759</TotalTime>
  <Words>1422</Words>
  <Application>Microsoft Office PowerPoint</Application>
  <PresentationFormat>Apresentação na tela (4:3)</PresentationFormat>
  <Paragraphs>349</Paragraphs>
  <Slides>50</Slides>
  <Notes>23</Notes>
  <HiddenSlides>0</HiddenSlides>
  <MMClips>0</MMClips>
  <ScaleCrop>false</ScaleCrop>
  <HeadingPairs>
    <vt:vector size="8" baseType="variant">
      <vt:variant>
        <vt:lpstr>Fontes usadas</vt:lpstr>
      </vt:variant>
      <vt:variant>
        <vt:i4>14</vt:i4>
      </vt:variant>
      <vt:variant>
        <vt:lpstr>Tema</vt:lpstr>
      </vt:variant>
      <vt:variant>
        <vt:i4>2</vt:i4>
      </vt:variant>
      <vt:variant>
        <vt:lpstr>Servidores OLE inseridos</vt:lpstr>
      </vt:variant>
      <vt:variant>
        <vt:i4>2</vt:i4>
      </vt:variant>
      <vt:variant>
        <vt:lpstr>Títulos de slides</vt:lpstr>
      </vt:variant>
      <vt:variant>
        <vt:i4>50</vt:i4>
      </vt:variant>
    </vt:vector>
  </HeadingPairs>
  <TitlesOfParts>
    <vt:vector size="68" baseType="lpstr">
      <vt:lpstr>MS PGothic</vt:lpstr>
      <vt:lpstr>MS PGothic</vt:lpstr>
      <vt:lpstr>Arial</vt:lpstr>
      <vt:lpstr>Calibri</vt:lpstr>
      <vt:lpstr>Calibri Bold</vt:lpstr>
      <vt:lpstr>Comic Sans MS</vt:lpstr>
      <vt:lpstr>Gill Sans</vt:lpstr>
      <vt:lpstr>Helvetica</vt:lpstr>
      <vt:lpstr>Times New Roman</vt:lpstr>
      <vt:lpstr>Trebuchet MS</vt:lpstr>
      <vt:lpstr>Wingdings</vt:lpstr>
      <vt:lpstr>Wingdings 3</vt:lpstr>
      <vt:lpstr>ヒラギノ角ゴ ProN W3</vt:lpstr>
      <vt:lpstr>ヒラギノ角ゴ ProN W6</vt:lpstr>
      <vt:lpstr>Layout Slide Encerramento</vt:lpstr>
      <vt:lpstr>1_Tema do Office</vt:lpstr>
      <vt:lpstr>Planilha</vt:lpstr>
      <vt:lpstr>Imagem de Bitmap</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Estrutura e Fertilidade do solo</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sem título</dc:title>
  <dc:creator>rose</dc:creator>
  <cp:lastModifiedBy>Luis Carlos Hernani</cp:lastModifiedBy>
  <cp:revision>1041</cp:revision>
  <cp:lastPrinted>2012-12-04T13:43:06Z</cp:lastPrinted>
  <dcterms:created xsi:type="dcterms:W3CDTF">2010-09-09T14:20:48Z</dcterms:created>
  <dcterms:modified xsi:type="dcterms:W3CDTF">2016-09-06T22:18:02Z</dcterms:modified>
</cp:coreProperties>
</file>